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06" r:id="rId4"/>
  </p:sldMasterIdLst>
  <p:notesMasterIdLst>
    <p:notesMasterId r:id="rId11"/>
  </p:notesMasterIdLst>
  <p:handoutMasterIdLst>
    <p:handoutMasterId r:id="rId12"/>
  </p:handoutMasterIdLst>
  <p:sldIdLst>
    <p:sldId id="332" r:id="rId5"/>
    <p:sldId id="333" r:id="rId6"/>
    <p:sldId id="334" r:id="rId7"/>
    <p:sldId id="336" r:id="rId8"/>
    <p:sldId id="337" r:id="rId9"/>
    <p:sldId id="339"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34B67"/>
    <a:srgbClr val="8FDAFA"/>
    <a:srgbClr val="33A0D9"/>
    <a:srgbClr val="5592A2"/>
    <a:srgbClr val="315464"/>
    <a:srgbClr val="72B4C2"/>
    <a:srgbClr val="234257"/>
    <a:srgbClr val="0B253A"/>
    <a:srgbClr val="71B2BC"/>
    <a:srgbClr val="0EACEB"/>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C083E6E3-FA7D-4D7B-A595-EF9225AFEA82}">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89"/>
  </p:normalViewPr>
  <p:slideViewPr>
    <p:cSldViewPr snapToGrid="0">
      <p:cViewPr varScale="1">
        <p:scale>
          <a:sx n="103" d="100"/>
          <a:sy n="103" d="100"/>
        </p:scale>
        <p:origin x="1344" y="184"/>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D8E7403-EB4A-4177-AFCE-6A9D7B160C6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DAC49177-C030-4043-9380-EA6E4C94A164}"/>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7C7415F-6970-4DE4-93F1-94FEF07D0F1C}" type="datetimeFigureOut">
              <a:rPr lang="en-US" smtClean="0"/>
              <a:t>8/21/24</a:t>
            </a:fld>
            <a:endParaRPr lang="en-US"/>
          </a:p>
        </p:txBody>
      </p:sp>
      <p:sp>
        <p:nvSpPr>
          <p:cNvPr id="4" name="Footer Placeholder 3">
            <a:extLst>
              <a:ext uri="{FF2B5EF4-FFF2-40B4-BE49-F238E27FC236}">
                <a16:creationId xmlns:a16="http://schemas.microsoft.com/office/drawing/2014/main" id="{BC4C83CE-EC9B-40C4-BD7A-48797AE5B1D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EE9A75D-9B4E-4704-98C7-2A42472F118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4CC6D6D-E986-427F-AD9C-4E9408DDBE53}" type="slidenum">
              <a:rPr lang="en-US" smtClean="0"/>
              <a:t>‹#›</a:t>
            </a:fld>
            <a:endParaRPr lang="en-US"/>
          </a:p>
        </p:txBody>
      </p:sp>
    </p:spTree>
    <p:extLst>
      <p:ext uri="{BB962C8B-B14F-4D97-AF65-F5344CB8AC3E}">
        <p14:creationId xmlns:p14="http://schemas.microsoft.com/office/powerpoint/2010/main" val="299877486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B86E6E5-5A19-4AE7-8D4E-049C5315C9A0}" type="datetimeFigureOut">
              <a:rPr lang="en-US" smtClean="0"/>
              <a:t>8/21/24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5A580F-E35D-42E1-AF82-E41CC201EA91}" type="slidenum">
              <a:rPr lang="en-US" smtClean="0"/>
              <a:t>‹#›</a:t>
            </a:fld>
            <a:endParaRPr lang="en-US"/>
          </a:p>
        </p:txBody>
      </p:sp>
    </p:spTree>
    <p:extLst>
      <p:ext uri="{BB962C8B-B14F-4D97-AF65-F5344CB8AC3E}">
        <p14:creationId xmlns:p14="http://schemas.microsoft.com/office/powerpoint/2010/main" val="14536806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5A580F-E35D-42E1-AF82-E41CC201EA91}" type="slidenum">
              <a:rPr lang="en-US" smtClean="0"/>
              <a:t>1</a:t>
            </a:fld>
            <a:endParaRPr lang="en-US"/>
          </a:p>
        </p:txBody>
      </p:sp>
    </p:spTree>
    <p:extLst>
      <p:ext uri="{BB962C8B-B14F-4D97-AF65-F5344CB8AC3E}">
        <p14:creationId xmlns:p14="http://schemas.microsoft.com/office/powerpoint/2010/main" val="29348846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5A580F-E35D-42E1-AF82-E41CC201EA91}" type="slidenum">
              <a:rPr lang="en-US" smtClean="0"/>
              <a:t>2</a:t>
            </a:fld>
            <a:endParaRPr lang="en-US"/>
          </a:p>
        </p:txBody>
      </p:sp>
    </p:spTree>
    <p:extLst>
      <p:ext uri="{BB962C8B-B14F-4D97-AF65-F5344CB8AC3E}">
        <p14:creationId xmlns:p14="http://schemas.microsoft.com/office/powerpoint/2010/main" val="17215353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5A580F-E35D-42E1-AF82-E41CC201EA91}" type="slidenum">
              <a:rPr lang="en-US" smtClean="0"/>
              <a:t>3</a:t>
            </a:fld>
            <a:endParaRPr lang="en-US"/>
          </a:p>
        </p:txBody>
      </p:sp>
    </p:spTree>
    <p:extLst>
      <p:ext uri="{BB962C8B-B14F-4D97-AF65-F5344CB8AC3E}">
        <p14:creationId xmlns:p14="http://schemas.microsoft.com/office/powerpoint/2010/main" val="28981216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5A580F-E35D-42E1-AF82-E41CC201EA91}" type="slidenum">
              <a:rPr lang="en-US" smtClean="0"/>
              <a:t>4</a:t>
            </a:fld>
            <a:endParaRPr lang="en-US"/>
          </a:p>
        </p:txBody>
      </p:sp>
    </p:spTree>
    <p:extLst>
      <p:ext uri="{BB962C8B-B14F-4D97-AF65-F5344CB8AC3E}">
        <p14:creationId xmlns:p14="http://schemas.microsoft.com/office/powerpoint/2010/main" val="15503893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5A580F-E35D-42E1-AF82-E41CC201EA91}" type="slidenum">
              <a:rPr lang="en-US" smtClean="0"/>
              <a:t>5</a:t>
            </a:fld>
            <a:endParaRPr lang="en-US"/>
          </a:p>
        </p:txBody>
      </p:sp>
    </p:spTree>
    <p:extLst>
      <p:ext uri="{BB962C8B-B14F-4D97-AF65-F5344CB8AC3E}">
        <p14:creationId xmlns:p14="http://schemas.microsoft.com/office/powerpoint/2010/main" val="7548082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5A580F-E35D-42E1-AF82-E41CC201EA91}" type="slidenum">
              <a:rPr lang="en-US" smtClean="0"/>
              <a:t>6</a:t>
            </a:fld>
            <a:endParaRPr lang="en-US"/>
          </a:p>
        </p:txBody>
      </p:sp>
    </p:spTree>
    <p:extLst>
      <p:ext uri="{BB962C8B-B14F-4D97-AF65-F5344CB8AC3E}">
        <p14:creationId xmlns:p14="http://schemas.microsoft.com/office/powerpoint/2010/main" val="37918357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8DE6C8-AB1D-4204-BC9C-3366B0BF0435}"/>
              </a:ext>
            </a:extLst>
          </p:cNvPr>
          <p:cNvSpPr>
            <a:spLocks noGrp="1"/>
          </p:cNvSpPr>
          <p:nvPr>
            <p:ph type="ctrTitle"/>
          </p:nvPr>
        </p:nvSpPr>
        <p:spPr>
          <a:xfrm>
            <a:off x="678426" y="889820"/>
            <a:ext cx="9989574" cy="3598606"/>
          </a:xfrm>
        </p:spPr>
        <p:txBody>
          <a:bodyPr anchor="t">
            <a:normAutofit/>
          </a:bodyPr>
          <a:lstStyle>
            <a:lvl1pPr algn="l">
              <a:defRPr sz="5400"/>
            </a:lvl1pPr>
          </a:lstStyle>
          <a:p>
            <a:r>
              <a:rPr lang="en-US"/>
              <a:t>Click to edit Master title style</a:t>
            </a:r>
          </a:p>
        </p:txBody>
      </p:sp>
      <p:sp>
        <p:nvSpPr>
          <p:cNvPr id="3" name="Subtitle 2">
            <a:extLst>
              <a:ext uri="{FF2B5EF4-FFF2-40B4-BE49-F238E27FC236}">
                <a16:creationId xmlns:a16="http://schemas.microsoft.com/office/drawing/2014/main" id="{7A7B9009-EE50-4EE5-B6EB-CD6EC83D3FA3}"/>
              </a:ext>
            </a:extLst>
          </p:cNvPr>
          <p:cNvSpPr>
            <a:spLocks noGrp="1"/>
          </p:cNvSpPr>
          <p:nvPr>
            <p:ph type="subTitle" idx="1"/>
          </p:nvPr>
        </p:nvSpPr>
        <p:spPr>
          <a:xfrm>
            <a:off x="678426" y="4488426"/>
            <a:ext cx="6991776" cy="1302774"/>
          </a:xfrm>
        </p:spPr>
        <p:txBody>
          <a:bodyPr anchor="b">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9C8667E-058A-436F-B8EA-5B3A99D43D09}"/>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52680305-1AD7-482D-BFFD-6CDB83AB39A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5762A1-52E9-402D-B65E-DF193E44CE83}"/>
              </a:ext>
            </a:extLst>
          </p:cNvPr>
          <p:cNvSpPr>
            <a:spLocks noGrp="1"/>
          </p:cNvSpPr>
          <p:nvPr>
            <p:ph type="sldNum" sz="quarter" idx="12"/>
          </p:nvPr>
        </p:nvSpPr>
        <p:spPr/>
        <p:txBody>
          <a:bodyPr/>
          <a:lstStyle/>
          <a:p>
            <a:fld id="{C3DB2ADC-AF19-4574-8C10-79B5B04FCA27}" type="slidenum">
              <a:rPr lang="en-US" smtClean="0"/>
              <a:pPr/>
              <a:t>‹#›</a:t>
            </a:fld>
            <a:endParaRPr lang="en-US"/>
          </a:p>
        </p:txBody>
      </p:sp>
    </p:spTree>
    <p:extLst>
      <p:ext uri="{BB962C8B-B14F-4D97-AF65-F5344CB8AC3E}">
        <p14:creationId xmlns:p14="http://schemas.microsoft.com/office/powerpoint/2010/main" val="3849018627"/>
      </p:ext>
    </p:extLst>
  </p:cSld>
  <p:clrMapOvr>
    <a:masterClrMapping/>
  </p:clrMapOvr>
  <p:hf hdr="0" ftr="0" dt="0"/>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6359C1-C098-4BF4-A55D-782F4E606B8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D343C7E-1E8B-4D38-9B81-1AA2A8978ED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8A70B00-53AE-4D3F-91BE-A8D789ED9864}"/>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06647FC7-8124-4F70-A849-B6BCC5189C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7CEBE4-50DC-47DB-B699-CCC024336C9F}"/>
              </a:ext>
            </a:extLst>
          </p:cNvPr>
          <p:cNvSpPr>
            <a:spLocks noGrp="1"/>
          </p:cNvSpPr>
          <p:nvPr>
            <p:ph type="sldNum" sz="quarter" idx="12"/>
          </p:nvPr>
        </p:nvSpPr>
        <p:spPr/>
        <p:txBody>
          <a:bodyPr/>
          <a:lstStyle/>
          <a:p>
            <a:fld id="{C3DB2ADC-AF19-4574-8C10-79B5B04FCA27}" type="slidenum">
              <a:rPr lang="en-US" smtClean="0"/>
              <a:pPr/>
              <a:t>‹#›</a:t>
            </a:fld>
            <a:endParaRPr lang="en-US"/>
          </a:p>
        </p:txBody>
      </p:sp>
    </p:spTree>
    <p:extLst>
      <p:ext uri="{BB962C8B-B14F-4D97-AF65-F5344CB8AC3E}">
        <p14:creationId xmlns:p14="http://schemas.microsoft.com/office/powerpoint/2010/main" val="1178604303"/>
      </p:ext>
    </p:extLst>
  </p:cSld>
  <p:clrMapOvr>
    <a:masterClrMapping/>
  </p:clrMapOvr>
  <p:hf hdr="0" ftr="0" dt="0"/>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B418279-D3B8-4C6A-AB74-9DE377771270}"/>
              </a:ext>
            </a:extLst>
          </p:cNvPr>
          <p:cNvSpPr>
            <a:spLocks noGrp="1"/>
          </p:cNvSpPr>
          <p:nvPr>
            <p:ph type="title" orient="vert"/>
          </p:nvPr>
        </p:nvSpPr>
        <p:spPr>
          <a:xfrm>
            <a:off x="9242322" y="997974"/>
            <a:ext cx="2349043" cy="4984956"/>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28F733C-9309-4197-BACA-207CDC8935C9}"/>
              </a:ext>
            </a:extLst>
          </p:cNvPr>
          <p:cNvSpPr>
            <a:spLocks noGrp="1"/>
          </p:cNvSpPr>
          <p:nvPr>
            <p:ph type="body" orient="vert" idx="1"/>
          </p:nvPr>
        </p:nvSpPr>
        <p:spPr>
          <a:xfrm>
            <a:off x="838200" y="997973"/>
            <a:ext cx="8404122" cy="498495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6ACD4D0-5BE6-412D-B08B-5DFFD593513E}"/>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55021651-B786-4A39-A10F-F5231D0A2C5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504D2D-9379-40DE-9F45-3004BE54F16B}"/>
              </a:ext>
            </a:extLst>
          </p:cNvPr>
          <p:cNvSpPr>
            <a:spLocks noGrp="1"/>
          </p:cNvSpPr>
          <p:nvPr>
            <p:ph type="sldNum" sz="quarter" idx="12"/>
          </p:nvPr>
        </p:nvSpPr>
        <p:spPr/>
        <p:txBody>
          <a:bodyPr/>
          <a:lstStyle/>
          <a:p>
            <a:fld id="{C3DB2ADC-AF19-4574-8C10-79B5B04FCA27}" type="slidenum">
              <a:rPr lang="en-US" smtClean="0"/>
              <a:pPr/>
              <a:t>‹#›</a:t>
            </a:fld>
            <a:endParaRPr lang="en-US"/>
          </a:p>
        </p:txBody>
      </p:sp>
    </p:spTree>
    <p:extLst>
      <p:ext uri="{BB962C8B-B14F-4D97-AF65-F5344CB8AC3E}">
        <p14:creationId xmlns:p14="http://schemas.microsoft.com/office/powerpoint/2010/main" val="40327907"/>
      </p:ext>
    </p:extLst>
  </p:cSld>
  <p:clrMapOvr>
    <a:masterClrMapping/>
  </p:clrMapOvr>
  <p:hf hdr="0" ftr="0" dt="0"/>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p:bg>
      <p:bgRef idx="1001">
        <a:schemeClr val="bg1"/>
      </p:bgRef>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89AE8321-5884-9E75-1272-926961F3131D}"/>
              </a:ext>
            </a:extLst>
          </p:cNvPr>
          <p:cNvSpPr>
            <a:spLocks noGrp="1"/>
          </p:cNvSpPr>
          <p:nvPr>
            <p:ph type="title" hasCustomPrompt="1"/>
          </p:nvPr>
        </p:nvSpPr>
        <p:spPr>
          <a:xfrm>
            <a:off x="685800" y="908591"/>
            <a:ext cx="4058728" cy="5225507"/>
          </a:xfrm>
        </p:spPr>
        <p:txBody>
          <a:bodyPr anchor="t">
            <a:normAutofit/>
          </a:bodyPr>
          <a:lstStyle>
            <a:lvl1pPr>
              <a:defRPr sz="3200"/>
            </a:lvl1pPr>
          </a:lstStyle>
          <a:p>
            <a:r>
              <a:rPr lang="en-US"/>
              <a:t>Click to add title</a:t>
            </a:r>
          </a:p>
        </p:txBody>
      </p:sp>
      <p:sp>
        <p:nvSpPr>
          <p:cNvPr id="9" name="Picture Placeholder 8">
            <a:extLst>
              <a:ext uri="{FF2B5EF4-FFF2-40B4-BE49-F238E27FC236}">
                <a16:creationId xmlns:a16="http://schemas.microsoft.com/office/drawing/2014/main" id="{B22DF521-FA73-0B43-D1F3-A28543BA84E8}"/>
              </a:ext>
            </a:extLst>
          </p:cNvPr>
          <p:cNvSpPr>
            <a:spLocks noGrp="1"/>
          </p:cNvSpPr>
          <p:nvPr>
            <p:ph type="pic" sz="quarter" idx="10" hasCustomPrompt="1"/>
          </p:nvPr>
        </p:nvSpPr>
        <p:spPr>
          <a:xfrm>
            <a:off x="5699125" y="0"/>
            <a:ext cx="5786438" cy="6134100"/>
          </a:xfrm>
        </p:spPr>
        <p:txBody>
          <a:bodyPr/>
          <a:lstStyle>
            <a:lvl1pPr marL="0" indent="0" algn="ctr">
              <a:buNone/>
              <a:defRPr/>
            </a:lvl1pPr>
          </a:lstStyle>
          <a:p>
            <a:r>
              <a:rPr lang="en-US"/>
              <a:t>Click icon to insert picture</a:t>
            </a:r>
          </a:p>
        </p:txBody>
      </p:sp>
      <p:sp>
        <p:nvSpPr>
          <p:cNvPr id="4" name="Slide Number Placeholder 5">
            <a:extLst>
              <a:ext uri="{FF2B5EF4-FFF2-40B4-BE49-F238E27FC236}">
                <a16:creationId xmlns:a16="http://schemas.microsoft.com/office/drawing/2014/main" id="{400E6515-DDBF-35F4-5C9E-FF113FD164EF}"/>
              </a:ext>
            </a:extLst>
          </p:cNvPr>
          <p:cNvSpPr>
            <a:spLocks noGrp="1"/>
          </p:cNvSpPr>
          <p:nvPr>
            <p:ph type="sldNum" sz="quarter" idx="4"/>
          </p:nvPr>
        </p:nvSpPr>
        <p:spPr>
          <a:xfrm>
            <a:off x="10919012" y="6274074"/>
            <a:ext cx="672354" cy="583926"/>
          </a:xfrm>
          <a:prstGeom prst="rect">
            <a:avLst/>
          </a:prstGeom>
        </p:spPr>
        <p:txBody>
          <a:bodyPr vert="horz" lIns="91440" tIns="45720" rIns="91440" bIns="45720" rtlCol="0" anchor="t"/>
          <a:lstStyle>
            <a:lvl1pPr algn="r">
              <a:defRPr sz="1400">
                <a:solidFill>
                  <a:schemeClr val="tx1"/>
                </a:solidFill>
              </a:defRPr>
            </a:lvl1pPr>
          </a:lstStyle>
          <a:p>
            <a:fld id="{C3DB2ADC-AF19-4574-8C10-79B5B04FCA27}" type="slidenum">
              <a:rPr lang="en-US" smtClean="0"/>
              <a:pPr/>
              <a:t>‹#›</a:t>
            </a:fld>
            <a:endParaRPr lang="en-US"/>
          </a:p>
        </p:txBody>
      </p:sp>
      <p:cxnSp>
        <p:nvCxnSpPr>
          <p:cNvPr id="3" name="Straight Connector 2">
            <a:extLst>
              <a:ext uri="{FF2B5EF4-FFF2-40B4-BE49-F238E27FC236}">
                <a16:creationId xmlns:a16="http://schemas.microsoft.com/office/drawing/2014/main" id="{8B32A424-7EFB-F80C-2BDA-94D103A55F77}"/>
              </a:ext>
              <a:ext uri="{C183D7F6-B498-43B3-948B-1728B52AA6E4}">
                <adec:decorative xmlns:adec="http://schemas.microsoft.com/office/drawing/2017/decorative" val="1"/>
              </a:ext>
            </a:extLst>
          </p:cNvPr>
          <p:cNvCxnSpPr>
            <a:cxnSpLocks/>
          </p:cNvCxnSpPr>
          <p:nvPr userDrawn="1"/>
        </p:nvCxnSpPr>
        <p:spPr>
          <a:xfrm>
            <a:off x="800100" y="723900"/>
            <a:ext cx="16383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668EFEEF-ABDC-22C9-C5DB-0494BEB8687D}"/>
              </a:ext>
              <a:ext uri="{C183D7F6-B498-43B3-948B-1728B52AA6E4}">
                <adec:decorative xmlns:adec="http://schemas.microsoft.com/office/drawing/2017/decorative" val="1"/>
              </a:ext>
            </a:extLst>
          </p:cNvPr>
          <p:cNvCxnSpPr>
            <a:cxnSpLocks/>
          </p:cNvCxnSpPr>
          <p:nvPr userDrawn="1"/>
        </p:nvCxnSpPr>
        <p:spPr>
          <a:xfrm>
            <a:off x="5699342" y="6136928"/>
            <a:ext cx="578672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76836937"/>
      </p:ext>
    </p:extLst>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Agenda 2">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D7352414-3211-CEB2-31A1-11097989D435}"/>
              </a:ext>
            </a:extLst>
          </p:cNvPr>
          <p:cNvSpPr>
            <a:spLocks noGrp="1"/>
          </p:cNvSpPr>
          <p:nvPr>
            <p:ph type="title" hasCustomPrompt="1"/>
          </p:nvPr>
        </p:nvSpPr>
        <p:spPr>
          <a:xfrm>
            <a:off x="705934" y="723900"/>
            <a:ext cx="3503757" cy="5316415"/>
          </a:xfrm>
        </p:spPr>
        <p:txBody>
          <a:bodyPr>
            <a:normAutofit/>
          </a:bodyPr>
          <a:lstStyle>
            <a:lvl1pPr>
              <a:defRPr sz="3200"/>
            </a:lvl1pPr>
          </a:lstStyle>
          <a:p>
            <a:r>
              <a:rPr lang="en-US"/>
              <a:t>Click to add title</a:t>
            </a:r>
          </a:p>
        </p:txBody>
      </p:sp>
      <p:sp>
        <p:nvSpPr>
          <p:cNvPr id="9" name="Content Placeholder 8">
            <a:extLst>
              <a:ext uri="{FF2B5EF4-FFF2-40B4-BE49-F238E27FC236}">
                <a16:creationId xmlns:a16="http://schemas.microsoft.com/office/drawing/2014/main" id="{4BA26D20-54E1-2490-0D75-F08BCB7D3BFF}"/>
              </a:ext>
            </a:extLst>
          </p:cNvPr>
          <p:cNvSpPr>
            <a:spLocks noGrp="1"/>
          </p:cNvSpPr>
          <p:nvPr>
            <p:ph sz="quarter" idx="10" hasCustomPrompt="1"/>
          </p:nvPr>
        </p:nvSpPr>
        <p:spPr>
          <a:xfrm>
            <a:off x="5582232" y="2053087"/>
            <a:ext cx="5903332" cy="3987230"/>
          </a:xfrm>
        </p:spPr>
        <p:txBody>
          <a:bodyPr anchor="t"/>
          <a:lstStyle>
            <a:lvl1pPr marL="0" indent="0">
              <a:buNone/>
              <a:defRPr/>
            </a:lvl1pPr>
            <a:lvl2pPr marL="742950" indent="-285750">
              <a:buFont typeface="Arial" panose="020B0604020202020204" pitchFamily="34" charset="0"/>
              <a:buChar char="•"/>
              <a:defRPr/>
            </a:lvl2pPr>
            <a:lvl3pPr marL="1200150" indent="-285750">
              <a:buFont typeface="Arial" panose="020B0604020202020204" pitchFamily="34" charset="0"/>
              <a:buChar char="•"/>
              <a:defRPr/>
            </a:lvl3pPr>
            <a:lvl4pPr marL="1657350" indent="-285750">
              <a:buFont typeface="Arial" panose="020B0604020202020204" pitchFamily="34" charset="0"/>
              <a:buChar char="•"/>
              <a:defRPr/>
            </a:lvl4pPr>
            <a:lvl5pPr marL="2114550" indent="-285750">
              <a:buFont typeface="Arial" panose="020B0604020202020204" pitchFamily="34" charset="0"/>
              <a:buChar char="•"/>
              <a:defRPr/>
            </a:lvl5pPr>
          </a:lstStyle>
          <a:p>
            <a:pPr lvl="0"/>
            <a:r>
              <a:rPr lang="en-US"/>
              <a:t>Click to add content</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a:extLst>
              <a:ext uri="{FF2B5EF4-FFF2-40B4-BE49-F238E27FC236}">
                <a16:creationId xmlns:a16="http://schemas.microsoft.com/office/drawing/2014/main" id="{400E6515-DDBF-35F4-5C9E-FF113FD164EF}"/>
              </a:ext>
            </a:extLst>
          </p:cNvPr>
          <p:cNvSpPr>
            <a:spLocks noGrp="1"/>
          </p:cNvSpPr>
          <p:nvPr>
            <p:ph type="sldNum" sz="quarter" idx="4"/>
          </p:nvPr>
        </p:nvSpPr>
        <p:spPr>
          <a:xfrm>
            <a:off x="10919012" y="6274074"/>
            <a:ext cx="672354" cy="583926"/>
          </a:xfrm>
          <a:prstGeom prst="rect">
            <a:avLst/>
          </a:prstGeom>
        </p:spPr>
        <p:txBody>
          <a:bodyPr vert="horz" lIns="91440" tIns="45720" rIns="91440" bIns="45720" rtlCol="0" anchor="t"/>
          <a:lstStyle>
            <a:lvl1pPr algn="r">
              <a:defRPr sz="1400">
                <a:solidFill>
                  <a:schemeClr val="tx1"/>
                </a:solidFill>
              </a:defRPr>
            </a:lvl1pPr>
          </a:lstStyle>
          <a:p>
            <a:fld id="{C3DB2ADC-AF19-4574-8C10-79B5B04FCA27}" type="slidenum">
              <a:rPr lang="en-US" smtClean="0"/>
              <a:pPr/>
              <a:t>‹#›</a:t>
            </a:fld>
            <a:endParaRPr lang="en-US"/>
          </a:p>
        </p:txBody>
      </p:sp>
      <p:cxnSp>
        <p:nvCxnSpPr>
          <p:cNvPr id="5" name="Straight Connector 4">
            <a:extLst>
              <a:ext uri="{FF2B5EF4-FFF2-40B4-BE49-F238E27FC236}">
                <a16:creationId xmlns:a16="http://schemas.microsoft.com/office/drawing/2014/main" id="{998A376F-AF56-AABE-DFA3-DE5A8C899613}"/>
              </a:ext>
              <a:ext uri="{C183D7F6-B498-43B3-948B-1728B52AA6E4}">
                <adec:decorative xmlns:adec="http://schemas.microsoft.com/office/drawing/2017/decorative" val="1"/>
              </a:ext>
            </a:extLst>
          </p:cNvPr>
          <p:cNvCxnSpPr>
            <a:cxnSpLocks/>
          </p:cNvCxnSpPr>
          <p:nvPr userDrawn="1"/>
        </p:nvCxnSpPr>
        <p:spPr>
          <a:xfrm>
            <a:off x="5695467" y="723900"/>
            <a:ext cx="5790599"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4DE9D420-BBEC-E7C6-7E76-FB9791C71C96}"/>
              </a:ext>
              <a:ext uri="{C183D7F6-B498-43B3-948B-1728B52AA6E4}">
                <adec:decorative xmlns:adec="http://schemas.microsoft.com/office/drawing/2017/decorative" val="1"/>
              </a:ext>
            </a:extLst>
          </p:cNvPr>
          <p:cNvCxnSpPr>
            <a:cxnSpLocks/>
          </p:cNvCxnSpPr>
          <p:nvPr userDrawn="1"/>
        </p:nvCxnSpPr>
        <p:spPr>
          <a:xfrm>
            <a:off x="5699342" y="6136928"/>
            <a:ext cx="578672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388005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Section Title">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C0AFB647-646C-4130-9EF5-C19C686B184A}"/>
              </a:ext>
              <a:ext uri="{C183D7F6-B498-43B3-948B-1728B52AA6E4}">
                <adec:decorative xmlns:adec="http://schemas.microsoft.com/office/drawing/2017/decorative" val="1"/>
              </a:ext>
            </a:extLst>
          </p:cNvPr>
          <p:cNvCxnSpPr>
            <a:cxnSpLocks/>
          </p:cNvCxnSpPr>
          <p:nvPr userDrawn="1"/>
        </p:nvCxnSpPr>
        <p:spPr>
          <a:xfrm>
            <a:off x="5715000" y="738013"/>
            <a:ext cx="56769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392D6AD5-5357-463C-B785-6A488FFC8D76}"/>
              </a:ext>
            </a:extLst>
          </p:cNvPr>
          <p:cNvSpPr>
            <a:spLocks noGrp="1"/>
          </p:cNvSpPr>
          <p:nvPr>
            <p:ph type="title" hasCustomPrompt="1"/>
          </p:nvPr>
        </p:nvSpPr>
        <p:spPr>
          <a:xfrm>
            <a:off x="5637007" y="817581"/>
            <a:ext cx="5935869" cy="5238159"/>
          </a:xfrm>
        </p:spPr>
        <p:txBody>
          <a:bodyPr anchor="ctr" anchorCtr="0">
            <a:noAutofit/>
          </a:bodyPr>
          <a:lstStyle>
            <a:lvl1pPr>
              <a:defRPr sz="3200"/>
            </a:lvl1pPr>
          </a:lstStyle>
          <a:p>
            <a:r>
              <a:rPr lang="en-US"/>
              <a:t>Click to add title</a:t>
            </a:r>
          </a:p>
        </p:txBody>
      </p:sp>
      <p:sp>
        <p:nvSpPr>
          <p:cNvPr id="18" name="Picture Placeholder 16">
            <a:extLst>
              <a:ext uri="{FF2B5EF4-FFF2-40B4-BE49-F238E27FC236}">
                <a16:creationId xmlns:a16="http://schemas.microsoft.com/office/drawing/2014/main" id="{EAD023B5-9ABC-4D4A-A1AD-D4D83D662192}"/>
              </a:ext>
            </a:extLst>
          </p:cNvPr>
          <p:cNvSpPr>
            <a:spLocks noGrp="1"/>
          </p:cNvSpPr>
          <p:nvPr>
            <p:ph type="pic" sz="quarter" idx="13"/>
          </p:nvPr>
        </p:nvSpPr>
        <p:spPr>
          <a:xfrm>
            <a:off x="-1" y="1"/>
            <a:ext cx="4876799" cy="6858000"/>
          </a:xfrm>
          <a:prstGeom prst="rect">
            <a:avLst/>
          </a:prstGeom>
        </p:spPr>
        <p:txBody>
          <a:bodyPr>
            <a:normAutofit/>
          </a:bodyPr>
          <a:lstStyle>
            <a:lvl1pPr marL="0" indent="0" algn="ctr">
              <a:buNone/>
              <a:defRPr sz="1800"/>
            </a:lvl1pPr>
          </a:lstStyle>
          <a:p>
            <a:r>
              <a:rPr lang="en-US"/>
              <a:t>Click icon to add picture</a:t>
            </a:r>
          </a:p>
        </p:txBody>
      </p:sp>
      <p:cxnSp>
        <p:nvCxnSpPr>
          <p:cNvPr id="12" name="Straight Connector 11">
            <a:extLst>
              <a:ext uri="{FF2B5EF4-FFF2-40B4-BE49-F238E27FC236}">
                <a16:creationId xmlns:a16="http://schemas.microsoft.com/office/drawing/2014/main" id="{5C0A0972-FD9A-4E9D-A0A3-BD0AF8C7B74C}"/>
              </a:ext>
              <a:ext uri="{C183D7F6-B498-43B3-948B-1728B52AA6E4}">
                <adec:decorative xmlns:adec="http://schemas.microsoft.com/office/drawing/2017/decorative" val="1"/>
              </a:ext>
            </a:extLst>
          </p:cNvPr>
          <p:cNvCxnSpPr>
            <a:cxnSpLocks/>
          </p:cNvCxnSpPr>
          <p:nvPr userDrawn="1"/>
        </p:nvCxnSpPr>
        <p:spPr>
          <a:xfrm>
            <a:off x="5715000" y="6134100"/>
            <a:ext cx="56769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5793081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Section Break 1">
    <p:spTree>
      <p:nvGrpSpPr>
        <p:cNvPr id="1" name=""/>
        <p:cNvGrpSpPr/>
        <p:nvPr/>
      </p:nvGrpSpPr>
      <p:grpSpPr>
        <a:xfrm>
          <a:off x="0" y="0"/>
          <a:ext cx="0" cy="0"/>
          <a:chOff x="0" y="0"/>
          <a:chExt cx="0" cy="0"/>
        </a:xfrm>
      </p:grpSpPr>
      <p:sp>
        <p:nvSpPr>
          <p:cNvPr id="20" name="Title 10">
            <a:extLst>
              <a:ext uri="{FF2B5EF4-FFF2-40B4-BE49-F238E27FC236}">
                <a16:creationId xmlns:a16="http://schemas.microsoft.com/office/drawing/2014/main" id="{6DC3399C-8B0E-4D7D-A955-FB1F37CF3672}"/>
              </a:ext>
            </a:extLst>
          </p:cNvPr>
          <p:cNvSpPr>
            <a:spLocks noGrp="1"/>
          </p:cNvSpPr>
          <p:nvPr>
            <p:ph type="ctrTitle" hasCustomPrompt="1"/>
          </p:nvPr>
        </p:nvSpPr>
        <p:spPr>
          <a:xfrm>
            <a:off x="710520" y="776873"/>
            <a:ext cx="5854182" cy="3070508"/>
          </a:xfrm>
          <a:prstGeom prst="rect">
            <a:avLst/>
          </a:prstGeom>
        </p:spPr>
        <p:txBody>
          <a:bodyPr anchor="b">
            <a:normAutofit/>
          </a:bodyPr>
          <a:lstStyle>
            <a:lvl1pPr>
              <a:defRPr sz="3200"/>
            </a:lvl1pPr>
          </a:lstStyle>
          <a:p>
            <a:r>
              <a:rPr lang="en-US"/>
              <a:t>Click to add title</a:t>
            </a:r>
          </a:p>
        </p:txBody>
      </p:sp>
      <p:sp>
        <p:nvSpPr>
          <p:cNvPr id="21" name="Subtitle 11">
            <a:extLst>
              <a:ext uri="{FF2B5EF4-FFF2-40B4-BE49-F238E27FC236}">
                <a16:creationId xmlns:a16="http://schemas.microsoft.com/office/drawing/2014/main" id="{13C3C1EB-2C5B-4710-893A-9DD6284D5CB0}"/>
              </a:ext>
            </a:extLst>
          </p:cNvPr>
          <p:cNvSpPr>
            <a:spLocks noGrp="1"/>
          </p:cNvSpPr>
          <p:nvPr>
            <p:ph type="subTitle" idx="1" hasCustomPrompt="1"/>
          </p:nvPr>
        </p:nvSpPr>
        <p:spPr>
          <a:xfrm>
            <a:off x="721202" y="4088927"/>
            <a:ext cx="5842218" cy="1880552"/>
          </a:xfrm>
          <a:prstGeom prst="rect">
            <a:avLst/>
          </a:prstGeom>
        </p:spPr>
        <p:txBody>
          <a:bodyPr>
            <a:normAutofit/>
          </a:bodyPr>
          <a:lstStyle>
            <a:lvl1pPr marL="0" indent="0">
              <a:buNone/>
              <a:defRPr sz="2000"/>
            </a:lvl1pPr>
          </a:lstStyle>
          <a:p>
            <a:r>
              <a:rPr lang="en-US"/>
              <a:t>Click to add subtitle</a:t>
            </a:r>
          </a:p>
        </p:txBody>
      </p:sp>
      <p:sp>
        <p:nvSpPr>
          <p:cNvPr id="30" name="Picture Placeholder 28">
            <a:extLst>
              <a:ext uri="{FF2B5EF4-FFF2-40B4-BE49-F238E27FC236}">
                <a16:creationId xmlns:a16="http://schemas.microsoft.com/office/drawing/2014/main" id="{E335E712-C7FD-4BAC-B89C-58AF6594A4E7}"/>
              </a:ext>
            </a:extLst>
          </p:cNvPr>
          <p:cNvSpPr>
            <a:spLocks noGrp="1"/>
          </p:cNvSpPr>
          <p:nvPr>
            <p:ph type="pic" sz="quarter" idx="13"/>
          </p:nvPr>
        </p:nvSpPr>
        <p:spPr>
          <a:xfrm>
            <a:off x="7315200" y="0"/>
            <a:ext cx="4876800" cy="6858000"/>
          </a:xfrm>
          <a:prstGeom prst="rect">
            <a:avLst/>
          </a:prstGeom>
        </p:spPr>
        <p:txBody>
          <a:bodyPr>
            <a:normAutofit/>
          </a:bodyPr>
          <a:lstStyle>
            <a:lvl1pPr marL="0" indent="0" algn="ctr">
              <a:buNone/>
              <a:defRPr sz="1800"/>
            </a:lvl1pPr>
          </a:lstStyle>
          <a:p>
            <a:r>
              <a:rPr lang="en-US"/>
              <a:t>Click icon to add picture</a:t>
            </a:r>
          </a:p>
        </p:txBody>
      </p:sp>
      <p:cxnSp>
        <p:nvCxnSpPr>
          <p:cNvPr id="3" name="Straight Connector 2">
            <a:extLst>
              <a:ext uri="{FF2B5EF4-FFF2-40B4-BE49-F238E27FC236}">
                <a16:creationId xmlns:a16="http://schemas.microsoft.com/office/drawing/2014/main" id="{A541CC69-A0B0-C1BE-2165-D8AD1B7D2DDA}"/>
              </a:ext>
              <a:ext uri="{C183D7F6-B498-43B3-948B-1728B52AA6E4}">
                <adec:decorative xmlns:adec="http://schemas.microsoft.com/office/drawing/2017/decorative" val="1"/>
              </a:ext>
            </a:extLst>
          </p:cNvPr>
          <p:cNvCxnSpPr>
            <a:cxnSpLocks/>
          </p:cNvCxnSpPr>
          <p:nvPr userDrawn="1"/>
        </p:nvCxnSpPr>
        <p:spPr>
          <a:xfrm>
            <a:off x="724574" y="723899"/>
            <a:ext cx="5786724"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0D54A957-6A3F-2C34-A453-905FBAE77CCD}"/>
              </a:ext>
              <a:ext uri="{C183D7F6-B498-43B3-948B-1728B52AA6E4}">
                <adec:decorative xmlns:adec="http://schemas.microsoft.com/office/drawing/2017/decorative" val="1"/>
              </a:ext>
            </a:extLst>
          </p:cNvPr>
          <p:cNvCxnSpPr>
            <a:cxnSpLocks/>
          </p:cNvCxnSpPr>
          <p:nvPr userDrawn="1"/>
        </p:nvCxnSpPr>
        <p:spPr>
          <a:xfrm>
            <a:off x="724574" y="6136928"/>
            <a:ext cx="578672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537720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Table 2">
    <p:spTree>
      <p:nvGrpSpPr>
        <p:cNvPr id="1" name=""/>
        <p:cNvGrpSpPr/>
        <p:nvPr/>
      </p:nvGrpSpPr>
      <p:grpSpPr>
        <a:xfrm>
          <a:off x="0" y="0"/>
          <a:ext cx="0" cy="0"/>
          <a:chOff x="0" y="0"/>
          <a:chExt cx="0" cy="0"/>
        </a:xfrm>
      </p:grpSpPr>
      <p:sp>
        <p:nvSpPr>
          <p:cNvPr id="8" name="Title 9">
            <a:extLst>
              <a:ext uri="{FF2B5EF4-FFF2-40B4-BE49-F238E27FC236}">
                <a16:creationId xmlns:a16="http://schemas.microsoft.com/office/drawing/2014/main" id="{4246B94A-8C64-4FBA-B409-1F9487E19CF3}"/>
              </a:ext>
            </a:extLst>
          </p:cNvPr>
          <p:cNvSpPr>
            <a:spLocks noGrp="1"/>
          </p:cNvSpPr>
          <p:nvPr>
            <p:ph type="title" hasCustomPrompt="1"/>
          </p:nvPr>
        </p:nvSpPr>
        <p:spPr>
          <a:xfrm>
            <a:off x="734592" y="976997"/>
            <a:ext cx="11000208" cy="1239985"/>
          </a:xfrm>
          <a:prstGeom prst="rect">
            <a:avLst/>
          </a:prstGeom>
        </p:spPr>
        <p:txBody>
          <a:bodyPr anchor="t">
            <a:normAutofit/>
          </a:bodyPr>
          <a:lstStyle>
            <a:lvl1pPr>
              <a:defRPr sz="3200"/>
            </a:lvl1pPr>
          </a:lstStyle>
          <a:p>
            <a:r>
              <a:rPr lang="en-US"/>
              <a:t>Click to add title</a:t>
            </a:r>
          </a:p>
        </p:txBody>
      </p:sp>
      <p:sp>
        <p:nvSpPr>
          <p:cNvPr id="5" name="Content Placeholder 4">
            <a:extLst>
              <a:ext uri="{FF2B5EF4-FFF2-40B4-BE49-F238E27FC236}">
                <a16:creationId xmlns:a16="http://schemas.microsoft.com/office/drawing/2014/main" id="{02736CFB-FEC9-D3FB-01C8-D0AF64ED3AE0}"/>
              </a:ext>
            </a:extLst>
          </p:cNvPr>
          <p:cNvSpPr>
            <a:spLocks noGrp="1"/>
          </p:cNvSpPr>
          <p:nvPr>
            <p:ph sz="quarter" idx="10" hasCustomPrompt="1"/>
          </p:nvPr>
        </p:nvSpPr>
        <p:spPr>
          <a:xfrm>
            <a:off x="734592" y="2244725"/>
            <a:ext cx="7814185" cy="4233713"/>
          </a:xfrm>
        </p:spPr>
        <p:txBody>
          <a:bodyPr/>
          <a:lstStyle/>
          <a:p>
            <a:pPr lvl="0"/>
            <a:r>
              <a:rPr lang="en-US"/>
              <a:t>Click to add content</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5">
            <a:extLst>
              <a:ext uri="{FF2B5EF4-FFF2-40B4-BE49-F238E27FC236}">
                <a16:creationId xmlns:a16="http://schemas.microsoft.com/office/drawing/2014/main" id="{457EDA23-301F-47EE-3683-0B3206D8F539}"/>
              </a:ext>
            </a:extLst>
          </p:cNvPr>
          <p:cNvSpPr>
            <a:spLocks noGrp="1"/>
          </p:cNvSpPr>
          <p:nvPr>
            <p:ph type="sldNum" sz="quarter" idx="4"/>
          </p:nvPr>
        </p:nvSpPr>
        <p:spPr>
          <a:xfrm>
            <a:off x="10919012" y="6356350"/>
            <a:ext cx="672354" cy="365125"/>
          </a:xfrm>
          <a:prstGeom prst="rect">
            <a:avLst/>
          </a:prstGeom>
        </p:spPr>
        <p:txBody>
          <a:bodyPr vert="horz" lIns="91440" tIns="45720" rIns="91440" bIns="45720" rtlCol="0" anchor="ctr"/>
          <a:lstStyle>
            <a:lvl1pPr algn="r">
              <a:defRPr sz="1400">
                <a:solidFill>
                  <a:schemeClr val="tx1"/>
                </a:solidFill>
              </a:defRPr>
            </a:lvl1pPr>
          </a:lstStyle>
          <a:p>
            <a:fld id="{C3DB2ADC-AF19-4574-8C10-79B5B04FCA27}" type="slidenum">
              <a:rPr lang="en-US" smtClean="0"/>
              <a:pPr/>
              <a:t>‹#›</a:t>
            </a:fld>
            <a:endParaRPr lang="en-US"/>
          </a:p>
        </p:txBody>
      </p:sp>
      <p:cxnSp>
        <p:nvCxnSpPr>
          <p:cNvPr id="6" name="Straight Connector 5">
            <a:extLst>
              <a:ext uri="{FF2B5EF4-FFF2-40B4-BE49-F238E27FC236}">
                <a16:creationId xmlns:a16="http://schemas.microsoft.com/office/drawing/2014/main" id="{93AC3921-F10C-2A33-F8DF-3B42EE1E382E}"/>
              </a:ext>
              <a:ext uri="{C183D7F6-B498-43B3-948B-1728B52AA6E4}">
                <adec:decorative xmlns:adec="http://schemas.microsoft.com/office/drawing/2017/decorative" val="1"/>
              </a:ext>
            </a:extLst>
          </p:cNvPr>
          <p:cNvCxnSpPr>
            <a:cxnSpLocks/>
          </p:cNvCxnSpPr>
          <p:nvPr userDrawn="1"/>
        </p:nvCxnSpPr>
        <p:spPr>
          <a:xfrm>
            <a:off x="724574" y="723899"/>
            <a:ext cx="11010226"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22760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Title and two content">
    <p:spTree>
      <p:nvGrpSpPr>
        <p:cNvPr id="1" name=""/>
        <p:cNvGrpSpPr/>
        <p:nvPr/>
      </p:nvGrpSpPr>
      <p:grpSpPr>
        <a:xfrm>
          <a:off x="0" y="0"/>
          <a:ext cx="0" cy="0"/>
          <a:chOff x="0" y="0"/>
          <a:chExt cx="0" cy="0"/>
        </a:xfrm>
      </p:grpSpPr>
      <p:sp>
        <p:nvSpPr>
          <p:cNvPr id="8" name="Title 9">
            <a:extLst>
              <a:ext uri="{FF2B5EF4-FFF2-40B4-BE49-F238E27FC236}">
                <a16:creationId xmlns:a16="http://schemas.microsoft.com/office/drawing/2014/main" id="{4246B94A-8C64-4FBA-B409-1F9487E19CF3}"/>
              </a:ext>
            </a:extLst>
          </p:cNvPr>
          <p:cNvSpPr>
            <a:spLocks noGrp="1"/>
          </p:cNvSpPr>
          <p:nvPr>
            <p:ph type="title" hasCustomPrompt="1"/>
          </p:nvPr>
        </p:nvSpPr>
        <p:spPr>
          <a:xfrm>
            <a:off x="734591" y="976997"/>
            <a:ext cx="11000209" cy="1188227"/>
          </a:xfrm>
          <a:prstGeom prst="rect">
            <a:avLst/>
          </a:prstGeom>
        </p:spPr>
        <p:txBody>
          <a:bodyPr anchor="t">
            <a:normAutofit/>
          </a:bodyPr>
          <a:lstStyle>
            <a:lvl1pPr>
              <a:defRPr sz="3200"/>
            </a:lvl1pPr>
          </a:lstStyle>
          <a:p>
            <a:r>
              <a:rPr lang="en-US"/>
              <a:t>Click to add title</a:t>
            </a:r>
          </a:p>
        </p:txBody>
      </p:sp>
      <p:sp>
        <p:nvSpPr>
          <p:cNvPr id="5" name="Content Placeholder 4">
            <a:extLst>
              <a:ext uri="{FF2B5EF4-FFF2-40B4-BE49-F238E27FC236}">
                <a16:creationId xmlns:a16="http://schemas.microsoft.com/office/drawing/2014/main" id="{02736CFB-FEC9-D3FB-01C8-D0AF64ED3AE0}"/>
              </a:ext>
            </a:extLst>
          </p:cNvPr>
          <p:cNvSpPr>
            <a:spLocks noGrp="1"/>
          </p:cNvSpPr>
          <p:nvPr>
            <p:ph sz="quarter" idx="10" hasCustomPrompt="1"/>
          </p:nvPr>
        </p:nvSpPr>
        <p:spPr>
          <a:xfrm>
            <a:off x="734593" y="2244725"/>
            <a:ext cx="5045105" cy="4233713"/>
          </a:xfrm>
        </p:spPr>
        <p:txBody>
          <a:bodyPr>
            <a:normAutofit/>
          </a:bodyPr>
          <a:lstStyle>
            <a:lvl1pPr>
              <a:spcBef>
                <a:spcPts val="0"/>
              </a:spcBef>
              <a:spcAft>
                <a:spcPts val="1200"/>
              </a:spcAft>
              <a:defRPr sz="1800"/>
            </a:lvl1pPr>
            <a:lvl2pPr>
              <a:spcBef>
                <a:spcPts val="0"/>
              </a:spcBef>
              <a:spcAft>
                <a:spcPts val="1200"/>
              </a:spcAft>
              <a:defRPr sz="1600"/>
            </a:lvl2pPr>
            <a:lvl3pPr>
              <a:spcBef>
                <a:spcPts val="0"/>
              </a:spcBef>
              <a:spcAft>
                <a:spcPts val="1200"/>
              </a:spcAft>
              <a:defRPr sz="1400"/>
            </a:lvl3pPr>
            <a:lvl4pPr>
              <a:spcBef>
                <a:spcPts val="0"/>
              </a:spcBef>
              <a:spcAft>
                <a:spcPts val="1200"/>
              </a:spcAft>
              <a:defRPr sz="1200"/>
            </a:lvl4pPr>
            <a:lvl5pPr>
              <a:spcBef>
                <a:spcPts val="0"/>
              </a:spcBef>
              <a:spcAft>
                <a:spcPts val="1200"/>
              </a:spcAft>
              <a:defRPr sz="1200"/>
            </a:lvl5pPr>
          </a:lstStyle>
          <a:p>
            <a:pPr lvl="0"/>
            <a:r>
              <a:rPr lang="en-US"/>
              <a:t>Click to add content</a:t>
            </a:r>
          </a:p>
          <a:p>
            <a:pPr lvl="1"/>
            <a:r>
              <a:rPr lang="en-US"/>
              <a:t>Second level</a:t>
            </a:r>
          </a:p>
          <a:p>
            <a:pPr lvl="2"/>
            <a:r>
              <a:rPr lang="en-US"/>
              <a:t>Third level</a:t>
            </a:r>
          </a:p>
          <a:p>
            <a:pPr lvl="3"/>
            <a:r>
              <a:rPr lang="en-US"/>
              <a:t>Fourth level</a:t>
            </a:r>
          </a:p>
          <a:p>
            <a:pPr lvl="4"/>
            <a:r>
              <a:rPr lang="en-US"/>
              <a:t>Fifth level</a:t>
            </a:r>
          </a:p>
        </p:txBody>
      </p:sp>
      <p:cxnSp>
        <p:nvCxnSpPr>
          <p:cNvPr id="6" name="Straight Connector 5">
            <a:extLst>
              <a:ext uri="{FF2B5EF4-FFF2-40B4-BE49-F238E27FC236}">
                <a16:creationId xmlns:a16="http://schemas.microsoft.com/office/drawing/2014/main" id="{93AC3921-F10C-2A33-F8DF-3B42EE1E382E}"/>
              </a:ext>
              <a:ext uri="{C183D7F6-B498-43B3-948B-1728B52AA6E4}">
                <adec:decorative xmlns:adec="http://schemas.microsoft.com/office/drawing/2017/decorative" val="1"/>
              </a:ext>
            </a:extLst>
          </p:cNvPr>
          <p:cNvCxnSpPr>
            <a:cxnSpLocks/>
          </p:cNvCxnSpPr>
          <p:nvPr userDrawn="1"/>
        </p:nvCxnSpPr>
        <p:spPr>
          <a:xfrm>
            <a:off x="724574" y="723899"/>
            <a:ext cx="11010226"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Content Placeholder 4">
            <a:extLst>
              <a:ext uri="{FF2B5EF4-FFF2-40B4-BE49-F238E27FC236}">
                <a16:creationId xmlns:a16="http://schemas.microsoft.com/office/drawing/2014/main" id="{A4F2998B-5567-1A45-7720-4998CC19EF0D}"/>
              </a:ext>
            </a:extLst>
          </p:cNvPr>
          <p:cNvSpPr>
            <a:spLocks noGrp="1"/>
          </p:cNvSpPr>
          <p:nvPr>
            <p:ph sz="quarter" idx="11" hasCustomPrompt="1"/>
          </p:nvPr>
        </p:nvSpPr>
        <p:spPr>
          <a:xfrm>
            <a:off x="6412304" y="2244724"/>
            <a:ext cx="5322496" cy="4233713"/>
          </a:xfrm>
        </p:spPr>
        <p:txBody>
          <a:bodyPr>
            <a:normAutofit/>
          </a:bodyPr>
          <a:lstStyle>
            <a:lvl1pPr>
              <a:spcBef>
                <a:spcPts val="0"/>
              </a:spcBef>
              <a:spcAft>
                <a:spcPts val="1200"/>
              </a:spcAft>
              <a:defRPr sz="1800"/>
            </a:lvl1pPr>
            <a:lvl2pPr>
              <a:spcBef>
                <a:spcPts val="0"/>
              </a:spcBef>
              <a:spcAft>
                <a:spcPts val="1200"/>
              </a:spcAft>
              <a:defRPr sz="1600"/>
            </a:lvl2pPr>
            <a:lvl3pPr>
              <a:spcBef>
                <a:spcPts val="0"/>
              </a:spcBef>
              <a:spcAft>
                <a:spcPts val="1200"/>
              </a:spcAft>
              <a:defRPr sz="1400"/>
            </a:lvl3pPr>
            <a:lvl4pPr>
              <a:spcBef>
                <a:spcPts val="0"/>
              </a:spcBef>
              <a:spcAft>
                <a:spcPts val="1200"/>
              </a:spcAft>
              <a:defRPr sz="1200"/>
            </a:lvl4pPr>
            <a:lvl5pPr>
              <a:spcBef>
                <a:spcPts val="0"/>
              </a:spcBef>
              <a:spcAft>
                <a:spcPts val="1200"/>
              </a:spcAft>
              <a:defRPr sz="1200"/>
            </a:lvl5pPr>
          </a:lstStyle>
          <a:p>
            <a:pPr lvl="0"/>
            <a:r>
              <a:rPr lang="en-US"/>
              <a:t>Click to add content</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5">
            <a:extLst>
              <a:ext uri="{FF2B5EF4-FFF2-40B4-BE49-F238E27FC236}">
                <a16:creationId xmlns:a16="http://schemas.microsoft.com/office/drawing/2014/main" id="{457EDA23-301F-47EE-3683-0B3206D8F539}"/>
              </a:ext>
            </a:extLst>
          </p:cNvPr>
          <p:cNvSpPr>
            <a:spLocks noGrp="1"/>
          </p:cNvSpPr>
          <p:nvPr>
            <p:ph type="sldNum" sz="quarter" idx="4"/>
          </p:nvPr>
        </p:nvSpPr>
        <p:spPr>
          <a:xfrm>
            <a:off x="10919012" y="6356350"/>
            <a:ext cx="672354" cy="365125"/>
          </a:xfrm>
          <a:prstGeom prst="rect">
            <a:avLst/>
          </a:prstGeom>
        </p:spPr>
        <p:txBody>
          <a:bodyPr vert="horz" lIns="91440" tIns="45720" rIns="91440" bIns="45720" rtlCol="0" anchor="ctr"/>
          <a:lstStyle>
            <a:lvl1pPr algn="r">
              <a:defRPr sz="1400">
                <a:solidFill>
                  <a:schemeClr val="tx1"/>
                </a:solidFill>
              </a:defRPr>
            </a:lvl1pPr>
          </a:lstStyle>
          <a:p>
            <a:fld id="{C3DB2ADC-AF19-4574-8C10-79B5B04FCA27}" type="slidenum">
              <a:rPr lang="en-US" smtClean="0"/>
              <a:pPr/>
              <a:t>‹#›</a:t>
            </a:fld>
            <a:endParaRPr lang="en-US"/>
          </a:p>
        </p:txBody>
      </p:sp>
    </p:spTree>
    <p:extLst>
      <p:ext uri="{BB962C8B-B14F-4D97-AF65-F5344CB8AC3E}">
        <p14:creationId xmlns:p14="http://schemas.microsoft.com/office/powerpoint/2010/main" val="5874114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itle and two content 2">
    <p:spTree>
      <p:nvGrpSpPr>
        <p:cNvPr id="1" name=""/>
        <p:cNvGrpSpPr/>
        <p:nvPr/>
      </p:nvGrpSpPr>
      <p:grpSpPr>
        <a:xfrm>
          <a:off x="0" y="0"/>
          <a:ext cx="0" cy="0"/>
          <a:chOff x="0" y="0"/>
          <a:chExt cx="0" cy="0"/>
        </a:xfrm>
      </p:grpSpPr>
      <p:sp>
        <p:nvSpPr>
          <p:cNvPr id="8" name="Title 9">
            <a:extLst>
              <a:ext uri="{FF2B5EF4-FFF2-40B4-BE49-F238E27FC236}">
                <a16:creationId xmlns:a16="http://schemas.microsoft.com/office/drawing/2014/main" id="{4246B94A-8C64-4FBA-B409-1F9487E19CF3}"/>
              </a:ext>
            </a:extLst>
          </p:cNvPr>
          <p:cNvSpPr>
            <a:spLocks noGrp="1"/>
          </p:cNvSpPr>
          <p:nvPr>
            <p:ph type="title" hasCustomPrompt="1"/>
          </p:nvPr>
        </p:nvSpPr>
        <p:spPr>
          <a:xfrm>
            <a:off x="725965" y="976999"/>
            <a:ext cx="11034713" cy="1196853"/>
          </a:xfrm>
          <a:prstGeom prst="rect">
            <a:avLst/>
          </a:prstGeom>
        </p:spPr>
        <p:txBody>
          <a:bodyPr anchor="t">
            <a:normAutofit/>
          </a:bodyPr>
          <a:lstStyle>
            <a:lvl1pPr>
              <a:defRPr sz="3200"/>
            </a:lvl1pPr>
          </a:lstStyle>
          <a:p>
            <a:r>
              <a:rPr lang="en-US"/>
              <a:t>Click to add title</a:t>
            </a:r>
          </a:p>
        </p:txBody>
      </p:sp>
      <p:sp>
        <p:nvSpPr>
          <p:cNvPr id="5" name="Content Placeholder 4">
            <a:extLst>
              <a:ext uri="{FF2B5EF4-FFF2-40B4-BE49-F238E27FC236}">
                <a16:creationId xmlns:a16="http://schemas.microsoft.com/office/drawing/2014/main" id="{02736CFB-FEC9-D3FB-01C8-D0AF64ED3AE0}"/>
              </a:ext>
            </a:extLst>
          </p:cNvPr>
          <p:cNvSpPr>
            <a:spLocks noGrp="1"/>
          </p:cNvSpPr>
          <p:nvPr>
            <p:ph sz="quarter" idx="10" hasCustomPrompt="1"/>
          </p:nvPr>
        </p:nvSpPr>
        <p:spPr>
          <a:xfrm>
            <a:off x="741826" y="2244725"/>
            <a:ext cx="2958075" cy="3904268"/>
          </a:xfrm>
        </p:spPr>
        <p:txBody>
          <a:bodyPr>
            <a:normAutofit/>
          </a:bodyPr>
          <a:lstStyle>
            <a:lvl1pPr>
              <a:spcBef>
                <a:spcPts val="0"/>
              </a:spcBef>
              <a:spcAft>
                <a:spcPts val="1200"/>
              </a:spcAft>
              <a:defRPr sz="2000" b="1"/>
            </a:lvl1pPr>
            <a:lvl2pPr>
              <a:spcBef>
                <a:spcPts val="0"/>
              </a:spcBef>
              <a:spcAft>
                <a:spcPts val="1200"/>
              </a:spcAft>
              <a:defRPr sz="1800" b="1"/>
            </a:lvl2pPr>
            <a:lvl3pPr>
              <a:spcBef>
                <a:spcPts val="0"/>
              </a:spcBef>
              <a:spcAft>
                <a:spcPts val="1200"/>
              </a:spcAft>
              <a:defRPr sz="1600" b="1"/>
            </a:lvl3pPr>
            <a:lvl4pPr>
              <a:spcBef>
                <a:spcPts val="0"/>
              </a:spcBef>
              <a:spcAft>
                <a:spcPts val="1200"/>
              </a:spcAft>
              <a:defRPr sz="1400" b="1"/>
            </a:lvl4pPr>
            <a:lvl5pPr>
              <a:spcBef>
                <a:spcPts val="0"/>
              </a:spcBef>
              <a:spcAft>
                <a:spcPts val="1200"/>
              </a:spcAft>
              <a:defRPr sz="1400" b="1"/>
            </a:lvl5pPr>
          </a:lstStyle>
          <a:p>
            <a:pPr lvl="0"/>
            <a:r>
              <a:rPr lang="en-US"/>
              <a:t>Click to add content</a:t>
            </a:r>
          </a:p>
          <a:p>
            <a:pPr lvl="1"/>
            <a:r>
              <a:rPr lang="en-US"/>
              <a:t>Second level</a:t>
            </a:r>
          </a:p>
          <a:p>
            <a:pPr lvl="2"/>
            <a:r>
              <a:rPr lang="en-US"/>
              <a:t>Third level</a:t>
            </a:r>
          </a:p>
          <a:p>
            <a:pPr lvl="3"/>
            <a:r>
              <a:rPr lang="en-US"/>
              <a:t>Fourth level</a:t>
            </a:r>
          </a:p>
          <a:p>
            <a:pPr lvl="4"/>
            <a:r>
              <a:rPr lang="en-US"/>
              <a:t>Fifth level</a:t>
            </a:r>
          </a:p>
        </p:txBody>
      </p:sp>
      <p:sp>
        <p:nvSpPr>
          <p:cNvPr id="3" name="Content Placeholder 4">
            <a:extLst>
              <a:ext uri="{FF2B5EF4-FFF2-40B4-BE49-F238E27FC236}">
                <a16:creationId xmlns:a16="http://schemas.microsoft.com/office/drawing/2014/main" id="{A4F2998B-5567-1A45-7720-4998CC19EF0D}"/>
              </a:ext>
            </a:extLst>
          </p:cNvPr>
          <p:cNvSpPr>
            <a:spLocks noGrp="1"/>
          </p:cNvSpPr>
          <p:nvPr>
            <p:ph sz="quarter" idx="11" hasCustomPrompt="1"/>
          </p:nvPr>
        </p:nvSpPr>
        <p:spPr>
          <a:xfrm>
            <a:off x="4407226" y="2244725"/>
            <a:ext cx="7353452" cy="3912896"/>
          </a:xfrm>
        </p:spPr>
        <p:txBody>
          <a:bodyPr>
            <a:normAutofit/>
          </a:bodyPr>
          <a:lstStyle>
            <a:lvl1pPr>
              <a:spcBef>
                <a:spcPts val="0"/>
              </a:spcBef>
              <a:spcAft>
                <a:spcPts val="1200"/>
              </a:spcAft>
              <a:defRPr sz="2000"/>
            </a:lvl1pPr>
            <a:lvl2pPr>
              <a:spcBef>
                <a:spcPts val="0"/>
              </a:spcBef>
              <a:spcAft>
                <a:spcPts val="1200"/>
              </a:spcAft>
              <a:defRPr sz="1800"/>
            </a:lvl2pPr>
            <a:lvl3pPr>
              <a:spcBef>
                <a:spcPts val="0"/>
              </a:spcBef>
              <a:spcAft>
                <a:spcPts val="1200"/>
              </a:spcAft>
              <a:defRPr sz="1600"/>
            </a:lvl3pPr>
            <a:lvl4pPr>
              <a:spcBef>
                <a:spcPts val="0"/>
              </a:spcBef>
              <a:spcAft>
                <a:spcPts val="1200"/>
              </a:spcAft>
              <a:defRPr sz="1400"/>
            </a:lvl4pPr>
            <a:lvl5pPr>
              <a:spcBef>
                <a:spcPts val="0"/>
              </a:spcBef>
              <a:spcAft>
                <a:spcPts val="1200"/>
              </a:spcAft>
              <a:defRPr sz="1400"/>
            </a:lvl5pPr>
          </a:lstStyle>
          <a:p>
            <a:pPr lvl="0"/>
            <a:r>
              <a:rPr lang="en-US"/>
              <a:t>Click to add content</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5">
            <a:extLst>
              <a:ext uri="{FF2B5EF4-FFF2-40B4-BE49-F238E27FC236}">
                <a16:creationId xmlns:a16="http://schemas.microsoft.com/office/drawing/2014/main" id="{457EDA23-301F-47EE-3683-0B3206D8F539}"/>
              </a:ext>
            </a:extLst>
          </p:cNvPr>
          <p:cNvSpPr>
            <a:spLocks noGrp="1"/>
          </p:cNvSpPr>
          <p:nvPr>
            <p:ph type="sldNum" sz="quarter" idx="4"/>
          </p:nvPr>
        </p:nvSpPr>
        <p:spPr>
          <a:xfrm>
            <a:off x="10919012" y="6356350"/>
            <a:ext cx="672354" cy="365125"/>
          </a:xfrm>
          <a:prstGeom prst="rect">
            <a:avLst/>
          </a:prstGeom>
        </p:spPr>
        <p:txBody>
          <a:bodyPr vert="horz" lIns="91440" tIns="45720" rIns="91440" bIns="45720" rtlCol="0" anchor="ctr"/>
          <a:lstStyle>
            <a:lvl1pPr algn="r">
              <a:defRPr sz="1400">
                <a:solidFill>
                  <a:schemeClr val="tx1"/>
                </a:solidFill>
              </a:defRPr>
            </a:lvl1pPr>
          </a:lstStyle>
          <a:p>
            <a:fld id="{C3DB2ADC-AF19-4574-8C10-79B5B04FCA27}" type="slidenum">
              <a:rPr lang="en-US" smtClean="0"/>
              <a:pPr/>
              <a:t>‹#›</a:t>
            </a:fld>
            <a:endParaRPr lang="en-US"/>
          </a:p>
        </p:txBody>
      </p:sp>
      <p:cxnSp>
        <p:nvCxnSpPr>
          <p:cNvPr id="6" name="Straight Connector 5">
            <a:extLst>
              <a:ext uri="{FF2B5EF4-FFF2-40B4-BE49-F238E27FC236}">
                <a16:creationId xmlns:a16="http://schemas.microsoft.com/office/drawing/2014/main" id="{93AC3921-F10C-2A33-F8DF-3B42EE1E382E}"/>
              </a:ext>
              <a:ext uri="{C183D7F6-B498-43B3-948B-1728B52AA6E4}">
                <adec:decorative xmlns:adec="http://schemas.microsoft.com/office/drawing/2017/decorative" val="1"/>
              </a:ext>
            </a:extLst>
          </p:cNvPr>
          <p:cNvCxnSpPr>
            <a:cxnSpLocks/>
          </p:cNvCxnSpPr>
          <p:nvPr userDrawn="1"/>
        </p:nvCxnSpPr>
        <p:spPr>
          <a:xfrm>
            <a:off x="724574" y="723899"/>
            <a:ext cx="11010226"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705618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Section Break 2">
    <p:spTree>
      <p:nvGrpSpPr>
        <p:cNvPr id="1" name=""/>
        <p:cNvGrpSpPr/>
        <p:nvPr/>
      </p:nvGrpSpPr>
      <p:grpSpPr>
        <a:xfrm>
          <a:off x="0" y="0"/>
          <a:ext cx="0" cy="0"/>
          <a:chOff x="0" y="0"/>
          <a:chExt cx="0" cy="0"/>
        </a:xfrm>
      </p:grpSpPr>
      <p:sp>
        <p:nvSpPr>
          <p:cNvPr id="20" name="Title 10">
            <a:extLst>
              <a:ext uri="{FF2B5EF4-FFF2-40B4-BE49-F238E27FC236}">
                <a16:creationId xmlns:a16="http://schemas.microsoft.com/office/drawing/2014/main" id="{6DC3399C-8B0E-4D7D-A955-FB1F37CF3672}"/>
              </a:ext>
            </a:extLst>
          </p:cNvPr>
          <p:cNvSpPr>
            <a:spLocks noGrp="1"/>
          </p:cNvSpPr>
          <p:nvPr>
            <p:ph type="ctrTitle" hasCustomPrompt="1"/>
          </p:nvPr>
        </p:nvSpPr>
        <p:spPr>
          <a:xfrm>
            <a:off x="719146" y="983901"/>
            <a:ext cx="5724786" cy="1198580"/>
          </a:xfrm>
          <a:prstGeom prst="rect">
            <a:avLst/>
          </a:prstGeom>
        </p:spPr>
        <p:txBody>
          <a:bodyPr anchor="t">
            <a:normAutofit/>
          </a:bodyPr>
          <a:lstStyle>
            <a:lvl1pPr>
              <a:defRPr sz="3200"/>
            </a:lvl1pPr>
          </a:lstStyle>
          <a:p>
            <a:r>
              <a:rPr lang="en-US"/>
              <a:t>Click to add title</a:t>
            </a:r>
          </a:p>
        </p:txBody>
      </p:sp>
      <p:sp>
        <p:nvSpPr>
          <p:cNvPr id="7" name="Content Placeholder 6">
            <a:extLst>
              <a:ext uri="{FF2B5EF4-FFF2-40B4-BE49-F238E27FC236}">
                <a16:creationId xmlns:a16="http://schemas.microsoft.com/office/drawing/2014/main" id="{63C6D5E5-DE84-EC37-75DB-50DB75B5CD48}"/>
              </a:ext>
            </a:extLst>
          </p:cNvPr>
          <p:cNvSpPr>
            <a:spLocks noGrp="1"/>
          </p:cNvSpPr>
          <p:nvPr>
            <p:ph sz="quarter" idx="14" hasCustomPrompt="1"/>
          </p:nvPr>
        </p:nvSpPr>
        <p:spPr>
          <a:xfrm>
            <a:off x="710520" y="2244725"/>
            <a:ext cx="5724786" cy="3795683"/>
          </a:xfrm>
        </p:spPr>
        <p:txBody>
          <a:bodyPr/>
          <a:lstStyle>
            <a:lvl1pPr>
              <a:spcBef>
                <a:spcPts val="0"/>
              </a:spcBef>
              <a:spcAft>
                <a:spcPts val="1200"/>
              </a:spcAft>
              <a:defRPr/>
            </a:lvl1pPr>
            <a:lvl2pPr>
              <a:spcBef>
                <a:spcPts val="0"/>
              </a:spcBef>
              <a:spcAft>
                <a:spcPts val="1200"/>
              </a:spcAft>
              <a:defRPr/>
            </a:lvl2pPr>
            <a:lvl3pPr>
              <a:spcBef>
                <a:spcPts val="0"/>
              </a:spcBef>
              <a:spcAft>
                <a:spcPts val="1200"/>
              </a:spcAft>
              <a:defRPr/>
            </a:lvl3pPr>
            <a:lvl4pPr>
              <a:spcBef>
                <a:spcPts val="0"/>
              </a:spcBef>
              <a:spcAft>
                <a:spcPts val="1200"/>
              </a:spcAft>
              <a:defRPr/>
            </a:lvl4pPr>
            <a:lvl5pPr>
              <a:spcBef>
                <a:spcPts val="0"/>
              </a:spcBef>
              <a:spcAft>
                <a:spcPts val="1200"/>
              </a:spcAft>
              <a:defRPr/>
            </a:lvl5pPr>
          </a:lstStyle>
          <a:p>
            <a:pPr lvl="0"/>
            <a:r>
              <a:rPr lang="en-US"/>
              <a:t>Click to add content</a:t>
            </a:r>
          </a:p>
          <a:p>
            <a:pPr lvl="1"/>
            <a:r>
              <a:rPr lang="en-US"/>
              <a:t>Second level</a:t>
            </a:r>
          </a:p>
          <a:p>
            <a:pPr lvl="2"/>
            <a:r>
              <a:rPr lang="en-US"/>
              <a:t>Third level</a:t>
            </a:r>
          </a:p>
          <a:p>
            <a:pPr lvl="3"/>
            <a:r>
              <a:rPr lang="en-US"/>
              <a:t>Fourth level</a:t>
            </a:r>
          </a:p>
          <a:p>
            <a:pPr lvl="4"/>
            <a:r>
              <a:rPr lang="en-US"/>
              <a:t>Fifth level</a:t>
            </a:r>
          </a:p>
        </p:txBody>
      </p:sp>
      <p:sp>
        <p:nvSpPr>
          <p:cNvPr id="30" name="Picture Placeholder 28">
            <a:extLst>
              <a:ext uri="{FF2B5EF4-FFF2-40B4-BE49-F238E27FC236}">
                <a16:creationId xmlns:a16="http://schemas.microsoft.com/office/drawing/2014/main" id="{E335E712-C7FD-4BAC-B89C-58AF6594A4E7}"/>
              </a:ext>
            </a:extLst>
          </p:cNvPr>
          <p:cNvSpPr>
            <a:spLocks noGrp="1"/>
          </p:cNvSpPr>
          <p:nvPr>
            <p:ph type="pic" sz="quarter" idx="13"/>
          </p:nvPr>
        </p:nvSpPr>
        <p:spPr>
          <a:xfrm>
            <a:off x="7315200" y="723899"/>
            <a:ext cx="4876800" cy="5316510"/>
          </a:xfrm>
          <a:prstGeom prst="rect">
            <a:avLst/>
          </a:prstGeom>
        </p:spPr>
        <p:txBody>
          <a:bodyPr>
            <a:normAutofit/>
          </a:bodyPr>
          <a:lstStyle>
            <a:lvl1pPr marL="0" indent="0" algn="ctr">
              <a:buNone/>
              <a:defRPr sz="1800"/>
            </a:lvl1pPr>
          </a:lstStyle>
          <a:p>
            <a:r>
              <a:rPr lang="en-US"/>
              <a:t>Click icon to add picture</a:t>
            </a:r>
          </a:p>
        </p:txBody>
      </p:sp>
      <p:cxnSp>
        <p:nvCxnSpPr>
          <p:cNvPr id="3" name="Straight Connector 2">
            <a:extLst>
              <a:ext uri="{FF2B5EF4-FFF2-40B4-BE49-F238E27FC236}">
                <a16:creationId xmlns:a16="http://schemas.microsoft.com/office/drawing/2014/main" id="{A541CC69-A0B0-C1BE-2165-D8AD1B7D2DDA}"/>
              </a:ext>
              <a:ext uri="{C183D7F6-B498-43B3-948B-1728B52AA6E4}">
                <adec:decorative xmlns:adec="http://schemas.microsoft.com/office/drawing/2017/decorative" val="1"/>
              </a:ext>
            </a:extLst>
          </p:cNvPr>
          <p:cNvCxnSpPr>
            <a:cxnSpLocks/>
          </p:cNvCxnSpPr>
          <p:nvPr userDrawn="1"/>
        </p:nvCxnSpPr>
        <p:spPr>
          <a:xfrm>
            <a:off x="724574" y="723899"/>
            <a:ext cx="5786724"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Slide Number Placeholder 5">
            <a:extLst>
              <a:ext uri="{FF2B5EF4-FFF2-40B4-BE49-F238E27FC236}">
                <a16:creationId xmlns:a16="http://schemas.microsoft.com/office/drawing/2014/main" id="{9147C2FA-8BD9-36BF-787A-3B3C4847BF5F}"/>
              </a:ext>
            </a:extLst>
          </p:cNvPr>
          <p:cNvSpPr>
            <a:spLocks noGrp="1"/>
          </p:cNvSpPr>
          <p:nvPr>
            <p:ph type="sldNum" sz="quarter" idx="4"/>
          </p:nvPr>
        </p:nvSpPr>
        <p:spPr>
          <a:xfrm>
            <a:off x="10919012" y="6356350"/>
            <a:ext cx="672354" cy="365125"/>
          </a:xfrm>
          <a:prstGeom prst="rect">
            <a:avLst/>
          </a:prstGeom>
        </p:spPr>
        <p:txBody>
          <a:bodyPr vert="horz" lIns="91440" tIns="45720" rIns="91440" bIns="45720" rtlCol="0" anchor="ctr"/>
          <a:lstStyle>
            <a:lvl1pPr algn="r">
              <a:defRPr sz="1400">
                <a:solidFill>
                  <a:schemeClr val="tx1"/>
                </a:solidFill>
              </a:defRPr>
            </a:lvl1pPr>
          </a:lstStyle>
          <a:p>
            <a:fld id="{C3DB2ADC-AF19-4574-8C10-79B5B04FCA27}" type="slidenum">
              <a:rPr lang="en-US" smtClean="0"/>
              <a:pPr/>
              <a:t>‹#›</a:t>
            </a:fld>
            <a:endParaRPr lang="en-US"/>
          </a:p>
        </p:txBody>
      </p:sp>
    </p:spTree>
    <p:extLst>
      <p:ext uri="{BB962C8B-B14F-4D97-AF65-F5344CB8AC3E}">
        <p14:creationId xmlns:p14="http://schemas.microsoft.com/office/powerpoint/2010/main" val="24606691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987CA6-BFD9-4CB1-8892-F6B062E8244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0CDA8C3-9C0C-4E52-9A62-E4DB159E6B0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CC3EC35-E02F-41FF-9232-F90692A902FC}"/>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39D13D38-5DF1-443B-8A12-71E834FDC6A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25E644A-4A37-4757-9809-5B035E2874E6}"/>
              </a:ext>
            </a:extLst>
          </p:cNvPr>
          <p:cNvSpPr>
            <a:spLocks noGrp="1"/>
          </p:cNvSpPr>
          <p:nvPr>
            <p:ph type="sldNum" sz="quarter" idx="12"/>
          </p:nvPr>
        </p:nvSpPr>
        <p:spPr/>
        <p:txBody>
          <a:bodyPr/>
          <a:lstStyle/>
          <a:p>
            <a:fld id="{C3DB2ADC-AF19-4574-8C10-79B5B04FCA27}" type="slidenum">
              <a:rPr lang="en-US" smtClean="0"/>
              <a:pPr/>
              <a:t>‹#›</a:t>
            </a:fld>
            <a:endParaRPr lang="en-US"/>
          </a:p>
        </p:txBody>
      </p:sp>
    </p:spTree>
    <p:extLst>
      <p:ext uri="{BB962C8B-B14F-4D97-AF65-F5344CB8AC3E}">
        <p14:creationId xmlns:p14="http://schemas.microsoft.com/office/powerpoint/2010/main" val="676001722"/>
      </p:ext>
    </p:extLst>
  </p:cSld>
  <p:clrMapOvr>
    <a:masterClrMapping/>
  </p:clrMapOvr>
  <p:hf hdr="0" ftr="0" dt="0"/>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Title Content and Table">
    <p:spTree>
      <p:nvGrpSpPr>
        <p:cNvPr id="1" name=""/>
        <p:cNvGrpSpPr/>
        <p:nvPr/>
      </p:nvGrpSpPr>
      <p:grpSpPr>
        <a:xfrm>
          <a:off x="0" y="0"/>
          <a:ext cx="0" cy="0"/>
          <a:chOff x="0" y="0"/>
          <a:chExt cx="0" cy="0"/>
        </a:xfrm>
      </p:grpSpPr>
      <p:sp>
        <p:nvSpPr>
          <p:cNvPr id="20" name="Title 10">
            <a:extLst>
              <a:ext uri="{FF2B5EF4-FFF2-40B4-BE49-F238E27FC236}">
                <a16:creationId xmlns:a16="http://schemas.microsoft.com/office/drawing/2014/main" id="{6DC3399C-8B0E-4D7D-A955-FB1F37CF3672}"/>
              </a:ext>
            </a:extLst>
          </p:cNvPr>
          <p:cNvSpPr>
            <a:spLocks noGrp="1"/>
          </p:cNvSpPr>
          <p:nvPr>
            <p:ph type="ctrTitle" hasCustomPrompt="1"/>
          </p:nvPr>
        </p:nvSpPr>
        <p:spPr>
          <a:xfrm>
            <a:off x="734591" y="992528"/>
            <a:ext cx="10722817" cy="1188227"/>
          </a:xfrm>
          <a:prstGeom prst="rect">
            <a:avLst/>
          </a:prstGeom>
        </p:spPr>
        <p:txBody>
          <a:bodyPr anchor="t">
            <a:normAutofit/>
          </a:bodyPr>
          <a:lstStyle>
            <a:lvl1pPr>
              <a:defRPr sz="3200"/>
            </a:lvl1pPr>
          </a:lstStyle>
          <a:p>
            <a:r>
              <a:rPr lang="en-US"/>
              <a:t>Click to add title</a:t>
            </a:r>
          </a:p>
        </p:txBody>
      </p:sp>
      <p:sp>
        <p:nvSpPr>
          <p:cNvPr id="7" name="Content Placeholder 6">
            <a:extLst>
              <a:ext uri="{FF2B5EF4-FFF2-40B4-BE49-F238E27FC236}">
                <a16:creationId xmlns:a16="http://schemas.microsoft.com/office/drawing/2014/main" id="{63C6D5E5-DE84-EC37-75DB-50DB75B5CD48}"/>
              </a:ext>
            </a:extLst>
          </p:cNvPr>
          <p:cNvSpPr>
            <a:spLocks noGrp="1"/>
          </p:cNvSpPr>
          <p:nvPr>
            <p:ph sz="quarter" idx="14" hasCustomPrompt="1"/>
          </p:nvPr>
        </p:nvSpPr>
        <p:spPr>
          <a:xfrm>
            <a:off x="743216" y="2244725"/>
            <a:ext cx="3277639" cy="3903663"/>
          </a:xfrm>
        </p:spPr>
        <p:txBody>
          <a:bodyPr/>
          <a:lstStyle>
            <a:lvl1pPr>
              <a:spcBef>
                <a:spcPts val="0"/>
              </a:spcBef>
              <a:spcAft>
                <a:spcPts val="1200"/>
              </a:spcAft>
              <a:defRPr/>
            </a:lvl1pPr>
            <a:lvl2pPr>
              <a:spcBef>
                <a:spcPts val="0"/>
              </a:spcBef>
              <a:spcAft>
                <a:spcPts val="1200"/>
              </a:spcAft>
              <a:defRPr/>
            </a:lvl2pPr>
            <a:lvl3pPr>
              <a:spcBef>
                <a:spcPts val="0"/>
              </a:spcBef>
              <a:spcAft>
                <a:spcPts val="1200"/>
              </a:spcAft>
              <a:defRPr/>
            </a:lvl3pPr>
            <a:lvl4pPr>
              <a:spcBef>
                <a:spcPts val="0"/>
              </a:spcBef>
              <a:spcAft>
                <a:spcPts val="1200"/>
              </a:spcAft>
              <a:defRPr/>
            </a:lvl4pPr>
            <a:lvl5pPr>
              <a:spcBef>
                <a:spcPts val="0"/>
              </a:spcBef>
              <a:spcAft>
                <a:spcPts val="1200"/>
              </a:spcAft>
              <a:defRPr/>
            </a:lvl5pPr>
          </a:lstStyle>
          <a:p>
            <a:pPr lvl="0"/>
            <a:r>
              <a:rPr lang="en-US"/>
              <a:t>Click to add content</a:t>
            </a:r>
          </a:p>
          <a:p>
            <a:pPr lvl="1"/>
            <a:r>
              <a:rPr lang="en-US"/>
              <a:t>Second level</a:t>
            </a:r>
          </a:p>
          <a:p>
            <a:pPr lvl="2"/>
            <a:r>
              <a:rPr lang="en-US"/>
              <a:t>Third level</a:t>
            </a:r>
          </a:p>
          <a:p>
            <a:pPr lvl="3"/>
            <a:r>
              <a:rPr lang="en-US"/>
              <a:t>Fourth level</a:t>
            </a:r>
          </a:p>
          <a:p>
            <a:pPr lvl="4"/>
            <a:r>
              <a:rPr lang="en-US"/>
              <a:t>Fifth level</a:t>
            </a:r>
          </a:p>
        </p:txBody>
      </p:sp>
      <p:sp>
        <p:nvSpPr>
          <p:cNvPr id="6" name="Table Placeholder 5">
            <a:extLst>
              <a:ext uri="{FF2B5EF4-FFF2-40B4-BE49-F238E27FC236}">
                <a16:creationId xmlns:a16="http://schemas.microsoft.com/office/drawing/2014/main" id="{C6DB8F81-B3A9-1D53-A844-F980B4ED20C9}"/>
              </a:ext>
            </a:extLst>
          </p:cNvPr>
          <p:cNvSpPr>
            <a:spLocks noGrp="1"/>
          </p:cNvSpPr>
          <p:nvPr>
            <p:ph type="tbl" sz="quarter" idx="15" hasCustomPrompt="1"/>
          </p:nvPr>
        </p:nvSpPr>
        <p:spPr>
          <a:xfrm>
            <a:off x="4406900" y="2244725"/>
            <a:ext cx="7061200" cy="3903663"/>
          </a:xfrm>
        </p:spPr>
        <p:txBody>
          <a:bodyPr/>
          <a:lstStyle>
            <a:lvl1pPr>
              <a:defRPr/>
            </a:lvl1pPr>
          </a:lstStyle>
          <a:p>
            <a:r>
              <a:rPr lang="en-US"/>
              <a:t>Click icon to insert table</a:t>
            </a:r>
          </a:p>
        </p:txBody>
      </p:sp>
      <p:sp>
        <p:nvSpPr>
          <p:cNvPr id="8" name="Slide Number Placeholder 5">
            <a:extLst>
              <a:ext uri="{FF2B5EF4-FFF2-40B4-BE49-F238E27FC236}">
                <a16:creationId xmlns:a16="http://schemas.microsoft.com/office/drawing/2014/main" id="{9147C2FA-8BD9-36BF-787A-3B3C4847BF5F}"/>
              </a:ext>
            </a:extLst>
          </p:cNvPr>
          <p:cNvSpPr>
            <a:spLocks noGrp="1"/>
          </p:cNvSpPr>
          <p:nvPr>
            <p:ph type="sldNum" sz="quarter" idx="4"/>
          </p:nvPr>
        </p:nvSpPr>
        <p:spPr>
          <a:xfrm>
            <a:off x="10919012" y="6356350"/>
            <a:ext cx="672354" cy="365125"/>
          </a:xfrm>
          <a:prstGeom prst="rect">
            <a:avLst/>
          </a:prstGeom>
        </p:spPr>
        <p:txBody>
          <a:bodyPr vert="horz" lIns="91440" tIns="45720" rIns="91440" bIns="45720" rtlCol="0" anchor="ctr"/>
          <a:lstStyle>
            <a:lvl1pPr algn="r">
              <a:defRPr sz="1400">
                <a:solidFill>
                  <a:schemeClr val="tx1"/>
                </a:solidFill>
              </a:defRPr>
            </a:lvl1pPr>
          </a:lstStyle>
          <a:p>
            <a:fld id="{C3DB2ADC-AF19-4574-8C10-79B5B04FCA27}" type="slidenum">
              <a:rPr lang="en-US" smtClean="0"/>
              <a:pPr/>
              <a:t>‹#›</a:t>
            </a:fld>
            <a:endParaRPr lang="en-US"/>
          </a:p>
        </p:txBody>
      </p:sp>
      <p:cxnSp>
        <p:nvCxnSpPr>
          <p:cNvPr id="9" name="Straight Connector 8">
            <a:extLst>
              <a:ext uri="{FF2B5EF4-FFF2-40B4-BE49-F238E27FC236}">
                <a16:creationId xmlns:a16="http://schemas.microsoft.com/office/drawing/2014/main" id="{133A6849-B613-7080-903C-A7A211B7C596}"/>
              </a:ext>
              <a:ext uri="{C183D7F6-B498-43B3-948B-1728B52AA6E4}">
                <adec:decorative xmlns:adec="http://schemas.microsoft.com/office/drawing/2017/decorative" val="1"/>
              </a:ext>
            </a:extLst>
          </p:cNvPr>
          <p:cNvCxnSpPr>
            <a:cxnSpLocks/>
          </p:cNvCxnSpPr>
          <p:nvPr userDrawn="1"/>
        </p:nvCxnSpPr>
        <p:spPr>
          <a:xfrm>
            <a:off x="724574" y="723899"/>
            <a:ext cx="10761492"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18017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itle and two content 3">
    <p:spTree>
      <p:nvGrpSpPr>
        <p:cNvPr id="1" name=""/>
        <p:cNvGrpSpPr/>
        <p:nvPr/>
      </p:nvGrpSpPr>
      <p:grpSpPr>
        <a:xfrm>
          <a:off x="0" y="0"/>
          <a:ext cx="0" cy="0"/>
          <a:chOff x="0" y="0"/>
          <a:chExt cx="0" cy="0"/>
        </a:xfrm>
      </p:grpSpPr>
      <p:sp>
        <p:nvSpPr>
          <p:cNvPr id="8" name="Title 9">
            <a:extLst>
              <a:ext uri="{FF2B5EF4-FFF2-40B4-BE49-F238E27FC236}">
                <a16:creationId xmlns:a16="http://schemas.microsoft.com/office/drawing/2014/main" id="{4246B94A-8C64-4FBA-B409-1F9487E19CF3}"/>
              </a:ext>
            </a:extLst>
          </p:cNvPr>
          <p:cNvSpPr>
            <a:spLocks noGrp="1"/>
          </p:cNvSpPr>
          <p:nvPr>
            <p:ph type="title" hasCustomPrompt="1"/>
          </p:nvPr>
        </p:nvSpPr>
        <p:spPr>
          <a:xfrm>
            <a:off x="700087" y="985626"/>
            <a:ext cx="10703197" cy="1170978"/>
          </a:xfrm>
          <a:prstGeom prst="rect">
            <a:avLst/>
          </a:prstGeom>
        </p:spPr>
        <p:txBody>
          <a:bodyPr anchor="t">
            <a:normAutofit/>
          </a:bodyPr>
          <a:lstStyle>
            <a:lvl1pPr>
              <a:defRPr sz="3200"/>
            </a:lvl1pPr>
          </a:lstStyle>
          <a:p>
            <a:r>
              <a:rPr lang="en-US"/>
              <a:t>Click to add title</a:t>
            </a:r>
          </a:p>
        </p:txBody>
      </p:sp>
      <p:sp>
        <p:nvSpPr>
          <p:cNvPr id="3" name="Content Placeholder 4">
            <a:extLst>
              <a:ext uri="{FF2B5EF4-FFF2-40B4-BE49-F238E27FC236}">
                <a16:creationId xmlns:a16="http://schemas.microsoft.com/office/drawing/2014/main" id="{A4F2998B-5567-1A45-7720-4998CC19EF0D}"/>
              </a:ext>
            </a:extLst>
          </p:cNvPr>
          <p:cNvSpPr>
            <a:spLocks noGrp="1"/>
          </p:cNvSpPr>
          <p:nvPr>
            <p:ph sz="quarter" idx="11" hasCustomPrompt="1"/>
          </p:nvPr>
        </p:nvSpPr>
        <p:spPr>
          <a:xfrm>
            <a:off x="700087" y="2244725"/>
            <a:ext cx="7060200" cy="3912896"/>
          </a:xfrm>
        </p:spPr>
        <p:txBody>
          <a:bodyPr>
            <a:normAutofit/>
          </a:bodyPr>
          <a:lstStyle>
            <a:lvl1pPr>
              <a:spcBef>
                <a:spcPts val="0"/>
              </a:spcBef>
              <a:spcAft>
                <a:spcPts val="1200"/>
              </a:spcAft>
              <a:defRPr sz="2000"/>
            </a:lvl1pPr>
            <a:lvl2pPr>
              <a:spcBef>
                <a:spcPts val="0"/>
              </a:spcBef>
              <a:spcAft>
                <a:spcPts val="1200"/>
              </a:spcAft>
              <a:defRPr sz="1800"/>
            </a:lvl2pPr>
            <a:lvl3pPr>
              <a:spcBef>
                <a:spcPts val="0"/>
              </a:spcBef>
              <a:spcAft>
                <a:spcPts val="1200"/>
              </a:spcAft>
              <a:defRPr sz="1600"/>
            </a:lvl3pPr>
            <a:lvl4pPr>
              <a:spcBef>
                <a:spcPts val="0"/>
              </a:spcBef>
              <a:spcAft>
                <a:spcPts val="1200"/>
              </a:spcAft>
              <a:defRPr sz="1400"/>
            </a:lvl4pPr>
            <a:lvl5pPr>
              <a:spcBef>
                <a:spcPts val="0"/>
              </a:spcBef>
              <a:spcAft>
                <a:spcPts val="1200"/>
              </a:spcAft>
              <a:defRPr sz="1400"/>
            </a:lvl5pPr>
          </a:lstStyle>
          <a:p>
            <a:pPr lvl="0"/>
            <a:r>
              <a:rPr lang="en-US"/>
              <a:t>Click to add content</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a:extLst>
              <a:ext uri="{FF2B5EF4-FFF2-40B4-BE49-F238E27FC236}">
                <a16:creationId xmlns:a16="http://schemas.microsoft.com/office/drawing/2014/main" id="{02736CFB-FEC9-D3FB-01C8-D0AF64ED3AE0}"/>
              </a:ext>
            </a:extLst>
          </p:cNvPr>
          <p:cNvSpPr>
            <a:spLocks noGrp="1"/>
          </p:cNvSpPr>
          <p:nvPr>
            <p:ph sz="quarter" idx="10" hasCustomPrompt="1"/>
          </p:nvPr>
        </p:nvSpPr>
        <p:spPr>
          <a:xfrm>
            <a:off x="8445209" y="2244725"/>
            <a:ext cx="2958075" cy="3904268"/>
          </a:xfrm>
        </p:spPr>
        <p:txBody>
          <a:bodyPr>
            <a:normAutofit/>
          </a:bodyPr>
          <a:lstStyle>
            <a:lvl1pPr>
              <a:spcBef>
                <a:spcPts val="0"/>
              </a:spcBef>
              <a:spcAft>
                <a:spcPts val="1200"/>
              </a:spcAft>
              <a:defRPr sz="2000" b="1"/>
            </a:lvl1pPr>
            <a:lvl2pPr>
              <a:spcBef>
                <a:spcPts val="0"/>
              </a:spcBef>
              <a:spcAft>
                <a:spcPts val="1200"/>
              </a:spcAft>
              <a:defRPr sz="1800" b="1"/>
            </a:lvl2pPr>
            <a:lvl3pPr>
              <a:spcBef>
                <a:spcPts val="0"/>
              </a:spcBef>
              <a:spcAft>
                <a:spcPts val="1200"/>
              </a:spcAft>
              <a:defRPr sz="1600" b="1"/>
            </a:lvl3pPr>
            <a:lvl4pPr>
              <a:spcBef>
                <a:spcPts val="0"/>
              </a:spcBef>
              <a:spcAft>
                <a:spcPts val="1200"/>
              </a:spcAft>
              <a:defRPr sz="1400" b="1"/>
            </a:lvl4pPr>
            <a:lvl5pPr>
              <a:spcBef>
                <a:spcPts val="0"/>
              </a:spcBef>
              <a:spcAft>
                <a:spcPts val="1200"/>
              </a:spcAft>
              <a:defRPr sz="1400" b="1"/>
            </a:lvl5pPr>
          </a:lstStyle>
          <a:p>
            <a:pPr lvl="0"/>
            <a:r>
              <a:rPr lang="en-US"/>
              <a:t>Click to add content</a:t>
            </a:r>
          </a:p>
          <a:p>
            <a:pPr lvl="1"/>
            <a:r>
              <a:rPr lang="en-US"/>
              <a:t>Second level</a:t>
            </a:r>
          </a:p>
          <a:p>
            <a:pPr lvl="2"/>
            <a:r>
              <a:rPr lang="en-US"/>
              <a:t>Third level</a:t>
            </a:r>
          </a:p>
          <a:p>
            <a:pPr lvl="3"/>
            <a:r>
              <a:rPr lang="en-US"/>
              <a:t>Fourth level</a:t>
            </a:r>
          </a:p>
          <a:p>
            <a:pPr lvl="4"/>
            <a:r>
              <a:rPr lang="en-US"/>
              <a:t>Fifth level</a:t>
            </a:r>
          </a:p>
        </p:txBody>
      </p:sp>
      <p:sp>
        <p:nvSpPr>
          <p:cNvPr id="2" name="Slide Number Placeholder 5">
            <a:extLst>
              <a:ext uri="{FF2B5EF4-FFF2-40B4-BE49-F238E27FC236}">
                <a16:creationId xmlns:a16="http://schemas.microsoft.com/office/drawing/2014/main" id="{457EDA23-301F-47EE-3683-0B3206D8F539}"/>
              </a:ext>
            </a:extLst>
          </p:cNvPr>
          <p:cNvSpPr>
            <a:spLocks noGrp="1"/>
          </p:cNvSpPr>
          <p:nvPr>
            <p:ph type="sldNum" sz="quarter" idx="4"/>
          </p:nvPr>
        </p:nvSpPr>
        <p:spPr>
          <a:xfrm>
            <a:off x="10919012" y="6356350"/>
            <a:ext cx="672354" cy="365125"/>
          </a:xfrm>
          <a:prstGeom prst="rect">
            <a:avLst/>
          </a:prstGeom>
        </p:spPr>
        <p:txBody>
          <a:bodyPr vert="horz" lIns="91440" tIns="45720" rIns="91440" bIns="45720" rtlCol="0" anchor="ctr"/>
          <a:lstStyle>
            <a:lvl1pPr algn="r">
              <a:defRPr sz="1400">
                <a:solidFill>
                  <a:schemeClr val="tx1"/>
                </a:solidFill>
              </a:defRPr>
            </a:lvl1pPr>
          </a:lstStyle>
          <a:p>
            <a:fld id="{C3DB2ADC-AF19-4574-8C10-79B5B04FCA27}" type="slidenum">
              <a:rPr lang="en-US" smtClean="0"/>
              <a:pPr/>
              <a:t>‹#›</a:t>
            </a:fld>
            <a:endParaRPr lang="en-US"/>
          </a:p>
        </p:txBody>
      </p:sp>
      <p:cxnSp>
        <p:nvCxnSpPr>
          <p:cNvPr id="4" name="Straight Connector 3">
            <a:extLst>
              <a:ext uri="{FF2B5EF4-FFF2-40B4-BE49-F238E27FC236}">
                <a16:creationId xmlns:a16="http://schemas.microsoft.com/office/drawing/2014/main" id="{2E205FD8-58A9-6B91-010A-1870572FDC78}"/>
              </a:ext>
              <a:ext uri="{C183D7F6-B498-43B3-948B-1728B52AA6E4}">
                <adec:decorative xmlns:adec="http://schemas.microsoft.com/office/drawing/2017/decorative" val="1"/>
              </a:ext>
            </a:extLst>
          </p:cNvPr>
          <p:cNvCxnSpPr>
            <a:cxnSpLocks/>
          </p:cNvCxnSpPr>
          <p:nvPr userDrawn="1"/>
        </p:nvCxnSpPr>
        <p:spPr>
          <a:xfrm>
            <a:off x="724574" y="723899"/>
            <a:ext cx="10761492"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603995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Title and Table">
    <p:spTree>
      <p:nvGrpSpPr>
        <p:cNvPr id="1" name=""/>
        <p:cNvGrpSpPr/>
        <p:nvPr/>
      </p:nvGrpSpPr>
      <p:grpSpPr>
        <a:xfrm>
          <a:off x="0" y="0"/>
          <a:ext cx="0" cy="0"/>
          <a:chOff x="0" y="0"/>
          <a:chExt cx="0" cy="0"/>
        </a:xfrm>
      </p:grpSpPr>
      <p:sp>
        <p:nvSpPr>
          <p:cNvPr id="20" name="Title 10">
            <a:extLst>
              <a:ext uri="{FF2B5EF4-FFF2-40B4-BE49-F238E27FC236}">
                <a16:creationId xmlns:a16="http://schemas.microsoft.com/office/drawing/2014/main" id="{6DC3399C-8B0E-4D7D-A955-FB1F37CF3672}"/>
              </a:ext>
            </a:extLst>
          </p:cNvPr>
          <p:cNvSpPr>
            <a:spLocks noGrp="1"/>
          </p:cNvSpPr>
          <p:nvPr>
            <p:ph type="ctrTitle" hasCustomPrompt="1"/>
          </p:nvPr>
        </p:nvSpPr>
        <p:spPr>
          <a:xfrm>
            <a:off x="723860" y="983902"/>
            <a:ext cx="10787370" cy="1051927"/>
          </a:xfrm>
          <a:prstGeom prst="rect">
            <a:avLst/>
          </a:prstGeom>
        </p:spPr>
        <p:txBody>
          <a:bodyPr anchor="t">
            <a:normAutofit/>
          </a:bodyPr>
          <a:lstStyle>
            <a:lvl1pPr>
              <a:defRPr sz="3200"/>
            </a:lvl1pPr>
          </a:lstStyle>
          <a:p>
            <a:r>
              <a:rPr lang="en-US"/>
              <a:t>Click to add title</a:t>
            </a:r>
          </a:p>
        </p:txBody>
      </p:sp>
      <p:sp>
        <p:nvSpPr>
          <p:cNvPr id="6" name="Table Placeholder 5">
            <a:extLst>
              <a:ext uri="{FF2B5EF4-FFF2-40B4-BE49-F238E27FC236}">
                <a16:creationId xmlns:a16="http://schemas.microsoft.com/office/drawing/2014/main" id="{C6DB8F81-B3A9-1D53-A844-F980B4ED20C9}"/>
              </a:ext>
            </a:extLst>
          </p:cNvPr>
          <p:cNvSpPr>
            <a:spLocks noGrp="1"/>
          </p:cNvSpPr>
          <p:nvPr>
            <p:ph type="tbl" sz="quarter" idx="15" hasCustomPrompt="1"/>
          </p:nvPr>
        </p:nvSpPr>
        <p:spPr>
          <a:xfrm>
            <a:off x="706608" y="2244725"/>
            <a:ext cx="10761492" cy="3903663"/>
          </a:xfrm>
        </p:spPr>
        <p:txBody>
          <a:bodyPr/>
          <a:lstStyle>
            <a:lvl1pPr>
              <a:defRPr/>
            </a:lvl1pPr>
          </a:lstStyle>
          <a:p>
            <a:r>
              <a:rPr lang="en-US"/>
              <a:t>Click icon to insert table</a:t>
            </a:r>
          </a:p>
        </p:txBody>
      </p:sp>
      <p:sp>
        <p:nvSpPr>
          <p:cNvPr id="8" name="Slide Number Placeholder 5">
            <a:extLst>
              <a:ext uri="{FF2B5EF4-FFF2-40B4-BE49-F238E27FC236}">
                <a16:creationId xmlns:a16="http://schemas.microsoft.com/office/drawing/2014/main" id="{9147C2FA-8BD9-36BF-787A-3B3C4847BF5F}"/>
              </a:ext>
            </a:extLst>
          </p:cNvPr>
          <p:cNvSpPr>
            <a:spLocks noGrp="1"/>
          </p:cNvSpPr>
          <p:nvPr>
            <p:ph type="sldNum" sz="quarter" idx="4"/>
          </p:nvPr>
        </p:nvSpPr>
        <p:spPr>
          <a:xfrm>
            <a:off x="10919012" y="6356350"/>
            <a:ext cx="672354" cy="365125"/>
          </a:xfrm>
          <a:prstGeom prst="rect">
            <a:avLst/>
          </a:prstGeom>
        </p:spPr>
        <p:txBody>
          <a:bodyPr vert="horz" lIns="91440" tIns="45720" rIns="91440" bIns="45720" rtlCol="0" anchor="ctr"/>
          <a:lstStyle>
            <a:lvl1pPr algn="r">
              <a:defRPr sz="1400">
                <a:solidFill>
                  <a:schemeClr val="tx1"/>
                </a:solidFill>
              </a:defRPr>
            </a:lvl1pPr>
          </a:lstStyle>
          <a:p>
            <a:fld id="{C3DB2ADC-AF19-4574-8C10-79B5B04FCA27}" type="slidenum">
              <a:rPr lang="en-US" smtClean="0"/>
              <a:pPr/>
              <a:t>‹#›</a:t>
            </a:fld>
            <a:endParaRPr lang="en-US"/>
          </a:p>
        </p:txBody>
      </p:sp>
      <p:cxnSp>
        <p:nvCxnSpPr>
          <p:cNvPr id="9" name="Straight Connector 8">
            <a:extLst>
              <a:ext uri="{FF2B5EF4-FFF2-40B4-BE49-F238E27FC236}">
                <a16:creationId xmlns:a16="http://schemas.microsoft.com/office/drawing/2014/main" id="{133A6849-B613-7080-903C-A7A211B7C596}"/>
              </a:ext>
              <a:ext uri="{C183D7F6-B498-43B3-948B-1728B52AA6E4}">
                <adec:decorative xmlns:adec="http://schemas.microsoft.com/office/drawing/2017/decorative" val="1"/>
              </a:ext>
            </a:extLst>
          </p:cNvPr>
          <p:cNvCxnSpPr>
            <a:cxnSpLocks/>
          </p:cNvCxnSpPr>
          <p:nvPr userDrawn="1"/>
        </p:nvCxnSpPr>
        <p:spPr>
          <a:xfrm>
            <a:off x="724574" y="723899"/>
            <a:ext cx="10761492"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64501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Closing 2">
    <p:bg>
      <p:bgRef idx="1001">
        <a:schemeClr val="bg1"/>
      </p:bgRef>
    </p:bg>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89AE8321-5884-9E75-1272-926961F3131D}"/>
              </a:ext>
            </a:extLst>
          </p:cNvPr>
          <p:cNvSpPr>
            <a:spLocks noGrp="1"/>
          </p:cNvSpPr>
          <p:nvPr>
            <p:ph type="title" hasCustomPrompt="1"/>
          </p:nvPr>
        </p:nvSpPr>
        <p:spPr>
          <a:xfrm>
            <a:off x="763439" y="684311"/>
            <a:ext cx="4058728" cy="2749009"/>
          </a:xfrm>
        </p:spPr>
        <p:txBody>
          <a:bodyPr anchor="b">
            <a:normAutofit/>
          </a:bodyPr>
          <a:lstStyle>
            <a:lvl1pPr algn="l">
              <a:defRPr sz="3200"/>
            </a:lvl1pPr>
          </a:lstStyle>
          <a:p>
            <a:r>
              <a:rPr lang="en-US"/>
              <a:t>Click to add title</a:t>
            </a:r>
          </a:p>
        </p:txBody>
      </p:sp>
      <p:cxnSp>
        <p:nvCxnSpPr>
          <p:cNvPr id="5" name="Straight Connector 4">
            <a:extLst>
              <a:ext uri="{FF2B5EF4-FFF2-40B4-BE49-F238E27FC236}">
                <a16:creationId xmlns:a16="http://schemas.microsoft.com/office/drawing/2014/main" id="{9D527B4D-405A-DCD2-6970-1162843E00DD}"/>
              </a:ext>
              <a:ext uri="{C183D7F6-B498-43B3-948B-1728B52AA6E4}">
                <adec:decorative xmlns:adec="http://schemas.microsoft.com/office/drawing/2017/decorative" val="1"/>
              </a:ext>
            </a:extLst>
          </p:cNvPr>
          <p:cNvCxnSpPr>
            <a:cxnSpLocks/>
          </p:cNvCxnSpPr>
          <p:nvPr userDrawn="1"/>
        </p:nvCxnSpPr>
        <p:spPr>
          <a:xfrm>
            <a:off x="814484" y="721031"/>
            <a:ext cx="16383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B621246-77E4-43F0-CD40-C7DB9555D266}"/>
              </a:ext>
              <a:ext uri="{C183D7F6-B498-43B3-948B-1728B52AA6E4}">
                <adec:decorative xmlns:adec="http://schemas.microsoft.com/office/drawing/2017/decorative" val="1"/>
              </a:ext>
            </a:extLst>
          </p:cNvPr>
          <p:cNvCxnSpPr>
            <a:cxnSpLocks/>
          </p:cNvCxnSpPr>
          <p:nvPr userDrawn="1"/>
        </p:nvCxnSpPr>
        <p:spPr>
          <a:xfrm>
            <a:off x="5713726" y="6134059"/>
            <a:ext cx="5786724"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Content Placeholder 12">
            <a:extLst>
              <a:ext uri="{FF2B5EF4-FFF2-40B4-BE49-F238E27FC236}">
                <a16:creationId xmlns:a16="http://schemas.microsoft.com/office/drawing/2014/main" id="{5EB8AC8C-DEDA-D180-1CD8-B67B47276E34}"/>
              </a:ext>
            </a:extLst>
          </p:cNvPr>
          <p:cNvSpPr>
            <a:spLocks noGrp="1"/>
          </p:cNvSpPr>
          <p:nvPr>
            <p:ph sz="quarter" idx="11" hasCustomPrompt="1"/>
          </p:nvPr>
        </p:nvSpPr>
        <p:spPr>
          <a:xfrm>
            <a:off x="757600" y="3662835"/>
            <a:ext cx="4064567" cy="2468396"/>
          </a:xfrm>
        </p:spPr>
        <p:txBody>
          <a:bodyPr/>
          <a:lstStyle>
            <a:lvl1pPr marL="0" indent="0">
              <a:spcBef>
                <a:spcPts val="0"/>
              </a:spcBef>
              <a:buNone/>
              <a:defRPr/>
            </a:lvl1pPr>
            <a:lvl2pPr marL="457200" indent="0">
              <a:spcBef>
                <a:spcPts val="0"/>
              </a:spcBef>
              <a:buNone/>
              <a:defRPr/>
            </a:lvl2pPr>
            <a:lvl3pPr marL="914400" indent="0">
              <a:spcBef>
                <a:spcPts val="0"/>
              </a:spcBef>
              <a:buNone/>
              <a:defRPr/>
            </a:lvl3pPr>
            <a:lvl4pPr marL="1371600" indent="0">
              <a:spcBef>
                <a:spcPts val="0"/>
              </a:spcBef>
              <a:buNone/>
              <a:defRPr/>
            </a:lvl4pPr>
            <a:lvl5pPr marL="1828800" indent="0">
              <a:spcBef>
                <a:spcPts val="0"/>
              </a:spcBef>
              <a:buNone/>
              <a:defRPr/>
            </a:lvl5pPr>
          </a:lstStyle>
          <a:p>
            <a:pPr lvl="0"/>
            <a:r>
              <a:rPr lang="en-US"/>
              <a:t>Click to add content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45230611"/>
      </p:ext>
    </p:extLst>
  </p:cSld>
  <p:clrMapOvr>
    <a:overrideClrMapping bg1="dk1" tx1="lt1" bg2="dk2"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E6578B-CD85-4BF1-A729-E8E8079B595F}"/>
              </a:ext>
            </a:extLst>
          </p:cNvPr>
          <p:cNvSpPr>
            <a:spLocks noGrp="1"/>
          </p:cNvSpPr>
          <p:nvPr>
            <p:ph type="title"/>
          </p:nvPr>
        </p:nvSpPr>
        <p:spPr>
          <a:xfrm>
            <a:off x="715383" y="1709738"/>
            <a:ext cx="10632067"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58448C1-C13F-4826-8347-EEB00A6643D6}"/>
              </a:ext>
            </a:extLst>
          </p:cNvPr>
          <p:cNvSpPr>
            <a:spLocks noGrp="1"/>
          </p:cNvSpPr>
          <p:nvPr>
            <p:ph type="body" idx="1"/>
          </p:nvPr>
        </p:nvSpPr>
        <p:spPr>
          <a:xfrm>
            <a:off x="715383" y="4589463"/>
            <a:ext cx="10632067"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806546A-957F-4C4D-9744-1177AD258E10}"/>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B1DB149C-CC63-4E3A-A83D-EF637EB5197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DB94775-7982-41EC-B584-D51224D38F77}"/>
              </a:ext>
            </a:extLst>
          </p:cNvPr>
          <p:cNvSpPr>
            <a:spLocks noGrp="1"/>
          </p:cNvSpPr>
          <p:nvPr>
            <p:ph type="sldNum" sz="quarter" idx="12"/>
          </p:nvPr>
        </p:nvSpPr>
        <p:spPr/>
        <p:txBody>
          <a:bodyPr/>
          <a:lstStyle/>
          <a:p>
            <a:fld id="{C3DB2ADC-AF19-4574-8C10-79B5B04FCA27}" type="slidenum">
              <a:rPr lang="en-US" smtClean="0"/>
              <a:pPr/>
              <a:t>‹#›</a:t>
            </a:fld>
            <a:endParaRPr lang="en-US"/>
          </a:p>
        </p:txBody>
      </p:sp>
    </p:spTree>
    <p:extLst>
      <p:ext uri="{BB962C8B-B14F-4D97-AF65-F5344CB8AC3E}">
        <p14:creationId xmlns:p14="http://schemas.microsoft.com/office/powerpoint/2010/main" val="1248991466"/>
      </p:ext>
    </p:extLst>
  </p:cSld>
  <p:clrMapOvr>
    <a:masterClrMapping/>
  </p:clrMapOvr>
  <p:hf hdr="0" ftr="0" dt="0"/>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CE4BD8-507D-48E4-A624-F16A741C3609}"/>
              </a:ext>
            </a:extLst>
          </p:cNvPr>
          <p:cNvSpPr>
            <a:spLocks noGrp="1"/>
          </p:cNvSpPr>
          <p:nvPr>
            <p:ph type="title"/>
          </p:nvPr>
        </p:nvSpPr>
        <p:spPr>
          <a:xfrm>
            <a:off x="700635" y="922096"/>
            <a:ext cx="10691265" cy="1127930"/>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810A07E4-3A39-457C-A059-7DFB6039D947}"/>
              </a:ext>
            </a:extLst>
          </p:cNvPr>
          <p:cNvSpPr>
            <a:spLocks noGrp="1"/>
          </p:cNvSpPr>
          <p:nvPr>
            <p:ph sz="half" idx="1"/>
          </p:nvPr>
        </p:nvSpPr>
        <p:spPr>
          <a:xfrm>
            <a:off x="715383" y="2128684"/>
            <a:ext cx="5304417" cy="38444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B141E17-47CE-4A78-B0FA-0E9786DA67C5}"/>
              </a:ext>
            </a:extLst>
          </p:cNvPr>
          <p:cNvSpPr>
            <a:spLocks noGrp="1"/>
          </p:cNvSpPr>
          <p:nvPr>
            <p:ph sz="half" idx="2"/>
          </p:nvPr>
        </p:nvSpPr>
        <p:spPr>
          <a:xfrm>
            <a:off x="6172200" y="2128684"/>
            <a:ext cx="5219700" cy="384441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F02C13-D3ED-4044-9716-F29D79A184C9}"/>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8AF334AD-FB29-4355-B5CF-85E61B4F340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A5AA154-790C-4774-9C21-8C543E733F26}"/>
              </a:ext>
            </a:extLst>
          </p:cNvPr>
          <p:cNvSpPr>
            <a:spLocks noGrp="1"/>
          </p:cNvSpPr>
          <p:nvPr>
            <p:ph type="sldNum" sz="quarter" idx="12"/>
          </p:nvPr>
        </p:nvSpPr>
        <p:spPr/>
        <p:txBody>
          <a:bodyPr/>
          <a:lstStyle/>
          <a:p>
            <a:fld id="{C3DB2ADC-AF19-4574-8C10-79B5B04FCA27}" type="slidenum">
              <a:rPr lang="en-US" smtClean="0"/>
              <a:pPr/>
              <a:t>‹#›</a:t>
            </a:fld>
            <a:endParaRPr lang="en-US"/>
          </a:p>
        </p:txBody>
      </p:sp>
    </p:spTree>
    <p:extLst>
      <p:ext uri="{BB962C8B-B14F-4D97-AF65-F5344CB8AC3E}">
        <p14:creationId xmlns:p14="http://schemas.microsoft.com/office/powerpoint/2010/main" val="1339675148"/>
      </p:ext>
    </p:extLst>
  </p:cSld>
  <p:clrMapOvr>
    <a:masterClrMapping/>
  </p:clrMapOvr>
  <p:hf hdr="0" ftr="0" dt="0"/>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07DD35-7673-4F88-86B0-634883B5E345}"/>
              </a:ext>
            </a:extLst>
          </p:cNvPr>
          <p:cNvSpPr>
            <a:spLocks noGrp="1"/>
          </p:cNvSpPr>
          <p:nvPr>
            <p:ph type="title"/>
          </p:nvPr>
        </p:nvSpPr>
        <p:spPr>
          <a:xfrm>
            <a:off x="685887" y="929148"/>
            <a:ext cx="10640005" cy="761540"/>
          </a:xfrm>
        </p:spPr>
        <p:txBody>
          <a:bodyPr/>
          <a:lstStyle/>
          <a:p>
            <a:r>
              <a:rPr lang="en-US"/>
              <a:t>Click to edit Master title style</a:t>
            </a:r>
          </a:p>
        </p:txBody>
      </p:sp>
      <p:sp>
        <p:nvSpPr>
          <p:cNvPr id="3" name="Text Placeholder 2">
            <a:extLst>
              <a:ext uri="{FF2B5EF4-FFF2-40B4-BE49-F238E27FC236}">
                <a16:creationId xmlns:a16="http://schemas.microsoft.com/office/drawing/2014/main" id="{5EC820D7-3E0B-47C6-A583-C4C839C5AF03}"/>
              </a:ext>
            </a:extLst>
          </p:cNvPr>
          <p:cNvSpPr>
            <a:spLocks noGrp="1"/>
          </p:cNvSpPr>
          <p:nvPr>
            <p:ph type="body" idx="1"/>
          </p:nvPr>
        </p:nvSpPr>
        <p:spPr>
          <a:xfrm>
            <a:off x="715384" y="1681163"/>
            <a:ext cx="5282192" cy="657225"/>
          </a:xfrm>
        </p:spPr>
        <p:txBody>
          <a:bodyPr anchor="b">
            <a:normAutofit/>
          </a:bodyPr>
          <a:lstStyle>
            <a:lvl1pPr marL="0" indent="0">
              <a:buNone/>
              <a:defRPr sz="16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A839A7B-97D5-400F-B802-A0FF28FE9F15}"/>
              </a:ext>
            </a:extLst>
          </p:cNvPr>
          <p:cNvSpPr>
            <a:spLocks noGrp="1"/>
          </p:cNvSpPr>
          <p:nvPr>
            <p:ph sz="half" idx="2"/>
          </p:nvPr>
        </p:nvSpPr>
        <p:spPr>
          <a:xfrm>
            <a:off x="715384" y="2505075"/>
            <a:ext cx="5282192" cy="342377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2E0ECA2-DBF1-4681-9DFA-93AFD1B371DB}"/>
              </a:ext>
            </a:extLst>
          </p:cNvPr>
          <p:cNvSpPr>
            <a:spLocks noGrp="1"/>
          </p:cNvSpPr>
          <p:nvPr>
            <p:ph type="body" sz="quarter" idx="3"/>
          </p:nvPr>
        </p:nvSpPr>
        <p:spPr>
          <a:xfrm>
            <a:off x="6172200" y="1681163"/>
            <a:ext cx="5183188" cy="657225"/>
          </a:xfrm>
        </p:spPr>
        <p:txBody>
          <a:bodyPr anchor="b">
            <a:normAutofit/>
          </a:bodyPr>
          <a:lstStyle>
            <a:lvl1pPr marL="0" indent="0">
              <a:buNone/>
              <a:defRPr sz="1600" b="1">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90EBBBB-517F-4ED7-9E51-CF0F7590B4D4}"/>
              </a:ext>
            </a:extLst>
          </p:cNvPr>
          <p:cNvSpPr>
            <a:spLocks noGrp="1"/>
          </p:cNvSpPr>
          <p:nvPr>
            <p:ph sz="quarter" idx="4"/>
          </p:nvPr>
        </p:nvSpPr>
        <p:spPr>
          <a:xfrm>
            <a:off x="6172200" y="2505075"/>
            <a:ext cx="5183188" cy="342377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511B5C7-1E37-478F-B4B0-C7202FFE41B9}"/>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9153F7EF-507C-4CB3-86C5-8B34FFFC1D8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8E3DEA6-E4EB-4C2A-8B4F-55EC965B6219}"/>
              </a:ext>
            </a:extLst>
          </p:cNvPr>
          <p:cNvSpPr>
            <a:spLocks noGrp="1"/>
          </p:cNvSpPr>
          <p:nvPr>
            <p:ph type="sldNum" sz="quarter" idx="12"/>
          </p:nvPr>
        </p:nvSpPr>
        <p:spPr/>
        <p:txBody>
          <a:bodyPr/>
          <a:lstStyle/>
          <a:p>
            <a:fld id="{C3DB2ADC-AF19-4574-8C10-79B5B04FCA27}" type="slidenum">
              <a:rPr lang="en-US" smtClean="0"/>
              <a:pPr/>
              <a:t>‹#›</a:t>
            </a:fld>
            <a:endParaRPr lang="en-US"/>
          </a:p>
        </p:txBody>
      </p:sp>
    </p:spTree>
    <p:extLst>
      <p:ext uri="{BB962C8B-B14F-4D97-AF65-F5344CB8AC3E}">
        <p14:creationId xmlns:p14="http://schemas.microsoft.com/office/powerpoint/2010/main" val="2346078220"/>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032964-A933-4B98-A141-A4B316DAFA9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D684C9D-23DA-42B0-9DD3-7592F72E8DC9}"/>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68BF8F05-876F-49D8-AE30-5BB2A91ECD5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53D20DA-9260-4577-BB51-789570A243AF}"/>
              </a:ext>
            </a:extLst>
          </p:cNvPr>
          <p:cNvSpPr>
            <a:spLocks noGrp="1"/>
          </p:cNvSpPr>
          <p:nvPr>
            <p:ph type="sldNum" sz="quarter" idx="12"/>
          </p:nvPr>
        </p:nvSpPr>
        <p:spPr/>
        <p:txBody>
          <a:bodyPr/>
          <a:lstStyle/>
          <a:p>
            <a:fld id="{C3DB2ADC-AF19-4574-8C10-79B5B04FCA27}" type="slidenum">
              <a:rPr lang="en-US" smtClean="0"/>
              <a:pPr/>
              <a:t>‹#›</a:t>
            </a:fld>
            <a:endParaRPr lang="en-US"/>
          </a:p>
        </p:txBody>
      </p:sp>
    </p:spTree>
    <p:extLst>
      <p:ext uri="{BB962C8B-B14F-4D97-AF65-F5344CB8AC3E}">
        <p14:creationId xmlns:p14="http://schemas.microsoft.com/office/powerpoint/2010/main" val="4055665215"/>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D2C1F24-E0A1-45A7-8EF5-92CD9799341C}"/>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3E021C19-210E-46B0-9036-5D8AECC9260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A880FEF-487E-44DF-8615-DF2210419602}"/>
              </a:ext>
            </a:extLst>
          </p:cNvPr>
          <p:cNvSpPr>
            <a:spLocks noGrp="1"/>
          </p:cNvSpPr>
          <p:nvPr>
            <p:ph type="sldNum" sz="quarter" idx="12"/>
          </p:nvPr>
        </p:nvSpPr>
        <p:spPr/>
        <p:txBody>
          <a:bodyPr/>
          <a:lstStyle/>
          <a:p>
            <a:fld id="{C3DB2ADC-AF19-4574-8C10-79B5B04FCA27}" type="slidenum">
              <a:rPr lang="en-US" smtClean="0"/>
              <a:pPr/>
              <a:t>‹#›</a:t>
            </a:fld>
            <a:endParaRPr lang="en-US"/>
          </a:p>
        </p:txBody>
      </p:sp>
    </p:spTree>
    <p:extLst>
      <p:ext uri="{BB962C8B-B14F-4D97-AF65-F5344CB8AC3E}">
        <p14:creationId xmlns:p14="http://schemas.microsoft.com/office/powerpoint/2010/main" val="1075470460"/>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A568EE-74C8-43A6-90BC-2DDD965CF64A}"/>
              </a:ext>
            </a:extLst>
          </p:cNvPr>
          <p:cNvSpPr>
            <a:spLocks noGrp="1"/>
          </p:cNvSpPr>
          <p:nvPr>
            <p:ph type="title"/>
          </p:nvPr>
        </p:nvSpPr>
        <p:spPr>
          <a:xfrm>
            <a:off x="678426" y="781665"/>
            <a:ext cx="4093599" cy="1223452"/>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71C35AC-CAE3-48CF-A3E4-A075C9FDD7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D9D03EA-5FAD-4609-A2B8-624E426847E3}"/>
              </a:ext>
            </a:extLst>
          </p:cNvPr>
          <p:cNvSpPr>
            <a:spLocks noGrp="1"/>
          </p:cNvSpPr>
          <p:nvPr>
            <p:ph type="body" sz="half" idx="2"/>
          </p:nvPr>
        </p:nvSpPr>
        <p:spPr>
          <a:xfrm>
            <a:off x="688258" y="2315497"/>
            <a:ext cx="4093599" cy="35534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B58D2EA-2191-4216-B64D-067BDFE12375}"/>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78042128-DAB4-481C-BEE6-3523E8E88BA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E50E382-C500-4A4C-A7C6-43860383AB91}"/>
              </a:ext>
            </a:extLst>
          </p:cNvPr>
          <p:cNvSpPr>
            <a:spLocks noGrp="1"/>
          </p:cNvSpPr>
          <p:nvPr>
            <p:ph type="sldNum" sz="quarter" idx="12"/>
          </p:nvPr>
        </p:nvSpPr>
        <p:spPr/>
        <p:txBody>
          <a:bodyPr/>
          <a:lstStyle/>
          <a:p>
            <a:fld id="{C3DB2ADC-AF19-4574-8C10-79B5B04FCA27}" type="slidenum">
              <a:rPr lang="en-US" smtClean="0"/>
              <a:pPr/>
              <a:t>‹#›</a:t>
            </a:fld>
            <a:endParaRPr lang="en-US"/>
          </a:p>
        </p:txBody>
      </p:sp>
    </p:spTree>
    <p:extLst>
      <p:ext uri="{BB962C8B-B14F-4D97-AF65-F5344CB8AC3E}">
        <p14:creationId xmlns:p14="http://schemas.microsoft.com/office/powerpoint/2010/main" val="248046305"/>
      </p:ext>
    </p:extLst>
  </p:cSld>
  <p:clrMapOvr>
    <a:masterClrMapping/>
  </p:clrMapOvr>
  <p:hf hdr="0" ftr="0" dt="0"/>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9FE98B-EACF-4251-A8AF-0D9EDD17C664}"/>
              </a:ext>
            </a:extLst>
          </p:cNvPr>
          <p:cNvSpPr>
            <a:spLocks noGrp="1"/>
          </p:cNvSpPr>
          <p:nvPr>
            <p:ph type="title"/>
          </p:nvPr>
        </p:nvSpPr>
        <p:spPr>
          <a:xfrm>
            <a:off x="683342" y="1066800"/>
            <a:ext cx="4103431" cy="1317523"/>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905F473-761A-4002-AF70-9FF878D0139E}"/>
              </a:ext>
            </a:extLst>
          </p:cNvPr>
          <p:cNvSpPr>
            <a:spLocks noGrp="1"/>
          </p:cNvSpPr>
          <p:nvPr>
            <p:ph type="pic" idx="1"/>
          </p:nvPr>
        </p:nvSpPr>
        <p:spPr>
          <a:xfrm>
            <a:off x="5183188" y="1066800"/>
            <a:ext cx="6172200" cy="47942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FA0C2E6A-F834-4540-BB00-E13CB45DC362}"/>
              </a:ext>
            </a:extLst>
          </p:cNvPr>
          <p:cNvSpPr>
            <a:spLocks noGrp="1"/>
          </p:cNvSpPr>
          <p:nvPr>
            <p:ph type="body" sz="half" idx="2"/>
          </p:nvPr>
        </p:nvSpPr>
        <p:spPr>
          <a:xfrm>
            <a:off x="683342" y="2552700"/>
            <a:ext cx="4103431" cy="33162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0C38EAB-AD63-415C-B263-BA1D8FBE3CB0}"/>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422E5541-B6DE-45E8-BCFE-0DFC4F57407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BB78D45-289B-46AF-8CB9-E6150BEA17ED}"/>
              </a:ext>
            </a:extLst>
          </p:cNvPr>
          <p:cNvSpPr>
            <a:spLocks noGrp="1"/>
          </p:cNvSpPr>
          <p:nvPr>
            <p:ph type="sldNum" sz="quarter" idx="12"/>
          </p:nvPr>
        </p:nvSpPr>
        <p:spPr/>
        <p:txBody>
          <a:bodyPr/>
          <a:lstStyle/>
          <a:p>
            <a:fld id="{C3DB2ADC-AF19-4574-8C10-79B5B04FCA27}" type="slidenum">
              <a:rPr lang="en-US" smtClean="0"/>
              <a:pPr/>
              <a:t>‹#›</a:t>
            </a:fld>
            <a:endParaRPr lang="en-US"/>
          </a:p>
        </p:txBody>
      </p:sp>
    </p:spTree>
    <p:extLst>
      <p:ext uri="{BB962C8B-B14F-4D97-AF65-F5344CB8AC3E}">
        <p14:creationId xmlns:p14="http://schemas.microsoft.com/office/powerpoint/2010/main" val="3808642628"/>
      </p:ext>
    </p:extLst>
  </p:cSld>
  <p:clrMapOvr>
    <a:masterClrMapping/>
  </p:clrMapOvr>
  <p:hf hdr="0" ftr="0" dt="0"/>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A362AC-B59F-4AC7-B279-57DDD5336BCA}"/>
              </a:ext>
            </a:extLst>
          </p:cNvPr>
          <p:cNvSpPr>
            <a:spLocks noGrp="1"/>
          </p:cNvSpPr>
          <p:nvPr>
            <p:ph type="title"/>
          </p:nvPr>
        </p:nvSpPr>
        <p:spPr>
          <a:xfrm>
            <a:off x="700635" y="922096"/>
            <a:ext cx="10691265" cy="1371030"/>
          </a:xfrm>
          <a:prstGeom prst="rect">
            <a:avLst/>
          </a:prstGeom>
        </p:spPr>
        <p:txBody>
          <a:bodyPr vert="horz" lIns="91440" tIns="45720" rIns="91440" bIns="45720" rtlCol="0" anchor="t">
            <a:normAutofit/>
          </a:bodyPr>
          <a:lstStyle/>
          <a:p>
            <a:r>
              <a:rPr lang="en-US"/>
              <a:t>Click to edit Master title style</a:t>
            </a:r>
          </a:p>
        </p:txBody>
      </p:sp>
      <p:sp>
        <p:nvSpPr>
          <p:cNvPr id="3" name="Text Placeholder 2">
            <a:extLst>
              <a:ext uri="{FF2B5EF4-FFF2-40B4-BE49-F238E27FC236}">
                <a16:creationId xmlns:a16="http://schemas.microsoft.com/office/drawing/2014/main" id="{0E6042DB-75BD-4EC1-B6D9-8A72EF940CAA}"/>
              </a:ext>
            </a:extLst>
          </p:cNvPr>
          <p:cNvSpPr>
            <a:spLocks noGrp="1"/>
          </p:cNvSpPr>
          <p:nvPr>
            <p:ph type="body" idx="1"/>
          </p:nvPr>
        </p:nvSpPr>
        <p:spPr>
          <a:xfrm>
            <a:off x="700635" y="2293126"/>
            <a:ext cx="10691265" cy="363608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1DD1378-7C96-4079-B44C-3D86B4657596}"/>
              </a:ext>
            </a:extLst>
          </p:cNvPr>
          <p:cNvSpPr>
            <a:spLocks noGrp="1"/>
          </p:cNvSpPr>
          <p:nvPr>
            <p:ph type="dt" sz="half" idx="2"/>
          </p:nvPr>
        </p:nvSpPr>
        <p:spPr>
          <a:xfrm>
            <a:off x="8369448" y="6356350"/>
            <a:ext cx="2592594" cy="365125"/>
          </a:xfrm>
          <a:prstGeom prst="rect">
            <a:avLst/>
          </a:prstGeom>
        </p:spPr>
        <p:txBody>
          <a:bodyPr vert="horz" lIns="91440" tIns="45720" rIns="91440" bIns="45720" rtlCol="0" anchor="ctr"/>
          <a:lstStyle>
            <a:lvl1pPr algn="r">
              <a:defRPr sz="1050">
                <a:solidFill>
                  <a:schemeClr val="tx1"/>
                </a:solidFill>
                <a:latin typeface="+mj-lt"/>
              </a:defRPr>
            </a:lvl1pPr>
          </a:lstStyle>
          <a:p>
            <a:endParaRPr lang="en-US"/>
          </a:p>
        </p:txBody>
      </p:sp>
      <p:sp>
        <p:nvSpPr>
          <p:cNvPr id="5" name="Footer Placeholder 4">
            <a:extLst>
              <a:ext uri="{FF2B5EF4-FFF2-40B4-BE49-F238E27FC236}">
                <a16:creationId xmlns:a16="http://schemas.microsoft.com/office/drawing/2014/main" id="{D19B6B78-577F-43F5-BAEE-BF72484C9850}"/>
              </a:ext>
            </a:extLst>
          </p:cNvPr>
          <p:cNvSpPr>
            <a:spLocks noGrp="1"/>
          </p:cNvSpPr>
          <p:nvPr>
            <p:ph type="ftr" sz="quarter" idx="3"/>
          </p:nvPr>
        </p:nvSpPr>
        <p:spPr>
          <a:xfrm>
            <a:off x="715383" y="6356350"/>
            <a:ext cx="4539727" cy="365125"/>
          </a:xfrm>
          <a:prstGeom prst="rect">
            <a:avLst/>
          </a:prstGeom>
        </p:spPr>
        <p:txBody>
          <a:bodyPr vert="horz" lIns="91440" tIns="45720" rIns="91440" bIns="45720" rtlCol="0" anchor="ctr"/>
          <a:lstStyle>
            <a:lvl1pPr algn="l">
              <a:defRPr sz="1050">
                <a:solidFill>
                  <a:schemeClr val="tx1"/>
                </a:solidFill>
                <a:latin typeface="+mj-lt"/>
              </a:defRPr>
            </a:lvl1pPr>
          </a:lstStyle>
          <a:p>
            <a:endParaRPr lang="en-US"/>
          </a:p>
        </p:txBody>
      </p:sp>
      <p:sp>
        <p:nvSpPr>
          <p:cNvPr id="6" name="Slide Number Placeholder 5">
            <a:extLst>
              <a:ext uri="{FF2B5EF4-FFF2-40B4-BE49-F238E27FC236}">
                <a16:creationId xmlns:a16="http://schemas.microsoft.com/office/drawing/2014/main" id="{A8CC75B8-AF8F-4D8A-9B3D-D1951A64BADB}"/>
              </a:ext>
            </a:extLst>
          </p:cNvPr>
          <p:cNvSpPr>
            <a:spLocks noGrp="1"/>
          </p:cNvSpPr>
          <p:nvPr>
            <p:ph type="sldNum" sz="quarter" idx="4"/>
          </p:nvPr>
        </p:nvSpPr>
        <p:spPr>
          <a:xfrm>
            <a:off x="10919012" y="6356350"/>
            <a:ext cx="672354" cy="365125"/>
          </a:xfrm>
          <a:prstGeom prst="rect">
            <a:avLst/>
          </a:prstGeom>
        </p:spPr>
        <p:txBody>
          <a:bodyPr vert="horz" lIns="91440" tIns="45720" rIns="91440" bIns="45720" rtlCol="0" anchor="ctr"/>
          <a:lstStyle>
            <a:lvl1pPr algn="r">
              <a:defRPr sz="1800">
                <a:solidFill>
                  <a:schemeClr val="tx1"/>
                </a:solidFill>
              </a:defRPr>
            </a:lvl1pPr>
          </a:lstStyle>
          <a:p>
            <a:fld id="{C3DB2ADC-AF19-4574-8C10-79B5B04FCA27}" type="slidenum">
              <a:rPr lang="en-US" smtClean="0"/>
              <a:pPr/>
              <a:t>‹#›</a:t>
            </a:fld>
            <a:endParaRPr lang="en-US"/>
          </a:p>
        </p:txBody>
      </p:sp>
      <p:cxnSp>
        <p:nvCxnSpPr>
          <p:cNvPr id="7" name="Straight Connector 6">
            <a:extLst>
              <a:ext uri="{FF2B5EF4-FFF2-40B4-BE49-F238E27FC236}">
                <a16:creationId xmlns:a16="http://schemas.microsoft.com/office/drawing/2014/main" id="{F64F9B95-9045-48D2-B9F3-2927E98F54AA}"/>
              </a:ext>
            </a:extLst>
          </p:cNvPr>
          <p:cNvCxnSpPr>
            <a:cxnSpLocks/>
          </p:cNvCxnSpPr>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085AA86F-6A4D-4BCB-A045-D992CDC2959B}"/>
              </a:ext>
            </a:extLst>
          </p:cNvPr>
          <p:cNvCxnSpPr>
            <a:cxnSpLocks/>
          </p:cNvCxnSpPr>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440527"/>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 id="2147483720" r:id="rId14"/>
    <p:sldLayoutId id="2147483721" r:id="rId15"/>
    <p:sldLayoutId id="2147483722" r:id="rId16"/>
    <p:sldLayoutId id="2147483724" r:id="rId17"/>
    <p:sldLayoutId id="2147483725" r:id="rId18"/>
    <p:sldLayoutId id="2147483726" r:id="rId19"/>
    <p:sldLayoutId id="2147483727" r:id="rId20"/>
    <p:sldLayoutId id="2147483728" r:id="rId21"/>
    <p:sldLayoutId id="2147483729" r:id="rId22"/>
    <p:sldLayoutId id="2147483730" r:id="rId23"/>
  </p:sldLayoutIdLst>
  <p:hf hdr="0" ftr="0" dt="0"/>
  <p:txStyles>
    <p:titleStyle>
      <a:lvl1pPr algn="l" defTabSz="914400" rtl="0" eaLnBrk="1" latinLnBrk="0" hangingPunct="1">
        <a:lnSpc>
          <a:spcPct val="100000"/>
        </a:lnSpc>
        <a:spcBef>
          <a:spcPct val="0"/>
        </a:spcBef>
        <a:buNone/>
        <a:defRPr sz="4000" kern="1200" cap="all" spc="30" baseline="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orient="horz" pos="672">
          <p15:clr>
            <a:srgbClr val="F26B43"/>
          </p15:clr>
        </p15:guide>
        <p15:guide id="4" orient="horz" pos="912">
          <p15:clr>
            <a:srgbClr val="F26B43"/>
          </p15:clr>
        </p15:guide>
        <p15:guide id="5" pos="7176">
          <p15:clr>
            <a:srgbClr val="F26B43"/>
          </p15:clr>
        </p15:guide>
        <p15:guide id="6" pos="504">
          <p15:clr>
            <a:srgbClr val="F26B43"/>
          </p15:clr>
        </p15:guide>
        <p15:guide id="7" orient="horz" pos="38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openxmlformats.org/officeDocument/2006/relationships/hyperlink" Target="https://foto.wuestenigel.com/computer-data-hacked/"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5.xml"/><Relationship Id="rId4" Type="http://schemas.openxmlformats.org/officeDocument/2006/relationships/hyperlink" Target="https://www.peoplemattersglobal.com/article/create-the-future/cyber-attack-data-loss-overtake-regulatory-concerns-as-top-priority-facing-senior-managers-20049"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6.xml"/><Relationship Id="rId4" Type="http://schemas.openxmlformats.org/officeDocument/2006/relationships/hyperlink" Target="https://telecare.digitaloffice.scot/news.php?cat=1"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7.xml"/><Relationship Id="rId4" Type="http://schemas.openxmlformats.org/officeDocument/2006/relationships/image" Target="../media/image7.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3" name="Straight Connector 22">
            <a:extLst>
              <a:ext uri="{FF2B5EF4-FFF2-40B4-BE49-F238E27FC236}">
                <a16:creationId xmlns:a16="http://schemas.microsoft.com/office/drawing/2014/main" id="{F64F9B95-9045-48D2-B9F3-2927E98F54A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085AA86F-6A4D-4BCB-A045-D992CDC2959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useBgFill="1">
        <p:nvSpPr>
          <p:cNvPr id="25" name="Rectangle 24">
            <a:extLst>
              <a:ext uri="{FF2B5EF4-FFF2-40B4-BE49-F238E27FC236}">
                <a16:creationId xmlns:a16="http://schemas.microsoft.com/office/drawing/2014/main" id="{33E93247-6229-44AB-A550-739E971E69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descr="Green Lock In A 3D Electronic System">
            <a:extLst>
              <a:ext uri="{FF2B5EF4-FFF2-40B4-BE49-F238E27FC236}">
                <a16:creationId xmlns:a16="http://schemas.microsoft.com/office/drawing/2014/main" id="{264FF243-C52F-B073-A8B5-9052A31BA967}"/>
              </a:ext>
            </a:extLst>
          </p:cNvPr>
          <p:cNvPicPr>
            <a:picLocks noChangeAspect="1"/>
          </p:cNvPicPr>
          <p:nvPr>
            <a:videoFile r:link="rId2"/>
            <p:extLst>
              <p:ext uri="{DAA4B4D4-6D71-4841-9C94-3DE7FCFB9230}">
                <p14:media xmlns:p14="http://schemas.microsoft.com/office/powerpoint/2010/main" r:embed="rId1"/>
              </p:ext>
            </p:extLst>
          </p:nvPr>
        </p:nvPicPr>
        <p:blipFill>
          <a:blip r:embed="rId5"/>
          <a:srcRect r="6250" b="6250"/>
          <a:stretch/>
        </p:blipFill>
        <p:spPr>
          <a:xfrm>
            <a:off x="21" y="10448"/>
            <a:ext cx="12191980" cy="6868875"/>
          </a:xfrm>
          <a:prstGeom prst="rect">
            <a:avLst/>
          </a:prstGeom>
        </p:spPr>
      </p:pic>
      <p:sp>
        <p:nvSpPr>
          <p:cNvPr id="27" name="Rectangle 26">
            <a:extLst>
              <a:ext uri="{FF2B5EF4-FFF2-40B4-BE49-F238E27FC236}">
                <a16:creationId xmlns:a16="http://schemas.microsoft.com/office/drawing/2014/main" id="{6BB6B482-ACCA-4938-8AEA-49D525C172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6905" y="46904"/>
            <a:ext cx="6865150" cy="6771342"/>
          </a:xfrm>
          <a:prstGeom prst="rect">
            <a:avLst/>
          </a:prstGeom>
          <a:gradFill>
            <a:gsLst>
              <a:gs pos="42000">
                <a:srgbClr val="000000">
                  <a:alpha val="18000"/>
                </a:srgbClr>
              </a:gs>
              <a:gs pos="0">
                <a:srgbClr val="000000">
                  <a:alpha val="0"/>
                </a:srgbClr>
              </a:gs>
              <a:gs pos="100000">
                <a:srgbClr val="000000">
                  <a:alpha val="3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499D8326-B701-CBE8-39AA-6C700DA49CE4}"/>
              </a:ext>
            </a:extLst>
          </p:cNvPr>
          <p:cNvSpPr>
            <a:spLocks noGrp="1"/>
          </p:cNvSpPr>
          <p:nvPr>
            <p:ph type="title"/>
          </p:nvPr>
        </p:nvSpPr>
        <p:spPr>
          <a:xfrm>
            <a:off x="704088" y="849988"/>
            <a:ext cx="5753100" cy="3518813"/>
          </a:xfrm>
        </p:spPr>
        <p:txBody>
          <a:bodyPr vert="horz" lIns="91440" tIns="45720" rIns="91440" bIns="45720" rtlCol="0" anchor="t">
            <a:normAutofit/>
          </a:bodyPr>
          <a:lstStyle/>
          <a:p>
            <a:r>
              <a:rPr lang="en-US" sz="6000">
                <a:solidFill>
                  <a:srgbClr val="FFFFFF"/>
                </a:solidFill>
              </a:rPr>
              <a:t>Cyber security</a:t>
            </a:r>
          </a:p>
        </p:txBody>
      </p:sp>
      <p:cxnSp>
        <p:nvCxnSpPr>
          <p:cNvPr id="28" name="Straight Connector 27">
            <a:extLst>
              <a:ext uri="{FF2B5EF4-FFF2-40B4-BE49-F238E27FC236}">
                <a16:creationId xmlns:a16="http://schemas.microsoft.com/office/drawing/2014/main" id="{EE2E603F-4A95-4FE8-BB06-211DFD75DBE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1638300" cy="0"/>
          </a:xfrm>
          <a:prstGeom prst="line">
            <a:avLst/>
          </a:prstGeom>
          <a:ln w="44450">
            <a:solidFill>
              <a:srgbClr val="FFFFFF"/>
            </a:solidFill>
          </a:ln>
          <a:effectLst>
            <a:outerShdw blurRad="50800" dist="38100" dir="2700000" algn="tl" rotWithShape="0">
              <a:prstClr val="black">
                <a:alpha val="13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22889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0" name="Straight Connector 9">
            <a:extLst>
              <a:ext uri="{FF2B5EF4-FFF2-40B4-BE49-F238E27FC236}">
                <a16:creationId xmlns:a16="http://schemas.microsoft.com/office/drawing/2014/main" id="{F64F9B95-9045-48D2-B9F3-2927E98F54A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085AA86F-6A4D-4BCB-A045-D992CDC2959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useBgFill="1">
        <p:nvSpPr>
          <p:cNvPr id="14" name="Rectangle 13">
            <a:extLst>
              <a:ext uri="{FF2B5EF4-FFF2-40B4-BE49-F238E27FC236}">
                <a16:creationId xmlns:a16="http://schemas.microsoft.com/office/drawing/2014/main" id="{E49D7415-2F11-44C2-B6AA-13A25B6814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Transparent padlock">
            <a:extLst>
              <a:ext uri="{FF2B5EF4-FFF2-40B4-BE49-F238E27FC236}">
                <a16:creationId xmlns:a16="http://schemas.microsoft.com/office/drawing/2014/main" id="{98F65EBB-2FC7-ACE2-1879-C52A7BC4EF51}"/>
              </a:ext>
            </a:extLst>
          </p:cNvPr>
          <p:cNvPicPr>
            <a:picLocks noChangeAspect="1"/>
          </p:cNvPicPr>
          <p:nvPr/>
        </p:nvPicPr>
        <p:blipFill>
          <a:blip r:embed="rId3"/>
          <a:srcRect l="2163" r="40128" b="73"/>
          <a:stretch/>
        </p:blipFill>
        <p:spPr>
          <a:xfrm>
            <a:off x="20" y="10"/>
            <a:ext cx="6044164" cy="6857990"/>
          </a:xfrm>
          <a:prstGeom prst="rect">
            <a:avLst/>
          </a:prstGeom>
        </p:spPr>
      </p:pic>
      <p:sp>
        <p:nvSpPr>
          <p:cNvPr id="3" name="Title 2">
            <a:extLst>
              <a:ext uri="{FF2B5EF4-FFF2-40B4-BE49-F238E27FC236}">
                <a16:creationId xmlns:a16="http://schemas.microsoft.com/office/drawing/2014/main" id="{408BEF5F-00BC-5BA7-C0E2-94A5C1FC0D29}"/>
              </a:ext>
            </a:extLst>
          </p:cNvPr>
          <p:cNvSpPr>
            <a:spLocks noGrp="1"/>
          </p:cNvSpPr>
          <p:nvPr>
            <p:ph type="title"/>
          </p:nvPr>
        </p:nvSpPr>
        <p:spPr>
          <a:xfrm>
            <a:off x="6696186" y="909637"/>
            <a:ext cx="4800600" cy="1307592"/>
          </a:xfrm>
        </p:spPr>
        <p:txBody>
          <a:bodyPr vert="horz" lIns="91440" tIns="45720" rIns="91440" bIns="45720" rtlCol="0" anchor="t">
            <a:normAutofit/>
          </a:bodyPr>
          <a:lstStyle/>
          <a:p>
            <a:pPr>
              <a:lnSpc>
                <a:spcPct val="90000"/>
              </a:lnSpc>
            </a:pPr>
            <a:r>
              <a:rPr lang="en-US" sz="2800">
                <a:solidFill>
                  <a:srgbClr val="9E7E6F"/>
                </a:solidFill>
              </a:rPr>
              <a:t>Cyber Security: Protecting Your Digital Assets</a:t>
            </a:r>
          </a:p>
          <a:p>
            <a:pPr>
              <a:lnSpc>
                <a:spcPct val="90000"/>
              </a:lnSpc>
            </a:pPr>
            <a:endParaRPr lang="en-US" sz="2800">
              <a:solidFill>
                <a:srgbClr val="9E7E6F"/>
              </a:solidFill>
            </a:endParaRPr>
          </a:p>
        </p:txBody>
      </p:sp>
      <p:sp>
        <p:nvSpPr>
          <p:cNvPr id="4" name="Content Placeholder 3">
            <a:extLst>
              <a:ext uri="{FF2B5EF4-FFF2-40B4-BE49-F238E27FC236}">
                <a16:creationId xmlns:a16="http://schemas.microsoft.com/office/drawing/2014/main" id="{2B7243AA-A570-5533-577C-6CF74FAD07DC}"/>
              </a:ext>
            </a:extLst>
          </p:cNvPr>
          <p:cNvSpPr>
            <a:spLocks noGrp="1"/>
          </p:cNvSpPr>
          <p:nvPr>
            <p:ph sz="quarter" idx="10"/>
          </p:nvPr>
        </p:nvSpPr>
        <p:spPr>
          <a:xfrm>
            <a:off x="6696186" y="2221992"/>
            <a:ext cx="4800600" cy="3739896"/>
          </a:xfrm>
        </p:spPr>
        <p:txBody>
          <a:bodyPr vert="horz" lIns="91440" tIns="45720" rIns="91440" bIns="45720" rtlCol="0">
            <a:normAutofit/>
          </a:bodyPr>
          <a:lstStyle/>
          <a:p>
            <a:r>
              <a:rPr lang="en-US"/>
              <a:t>Cyber security is the practice of safeguarding computer systems, networks, and sensitive information from unauthorized access, disruption, or exploitation by malicious actors. With the increasing reliance on technology in every aspect of our lives, the need for robust cyber security measures has become paramount.</a:t>
            </a:r>
          </a:p>
          <a:p>
            <a:pPr indent="-228600">
              <a:buFont typeface="Arial" panose="020B0604020202020204" pitchFamily="34" charset="0"/>
              <a:buChar char="•"/>
            </a:pPr>
            <a:endParaRPr lang="en-US"/>
          </a:p>
        </p:txBody>
      </p:sp>
      <p:sp>
        <p:nvSpPr>
          <p:cNvPr id="2" name="Slide Number Placeholder 1">
            <a:extLst>
              <a:ext uri="{FF2B5EF4-FFF2-40B4-BE49-F238E27FC236}">
                <a16:creationId xmlns:a16="http://schemas.microsoft.com/office/drawing/2014/main" id="{DA128192-0728-892D-258C-A8F14C65D606}"/>
              </a:ext>
            </a:extLst>
          </p:cNvPr>
          <p:cNvSpPr>
            <a:spLocks noGrp="1"/>
          </p:cNvSpPr>
          <p:nvPr>
            <p:ph type="sldNum" sz="quarter" idx="4"/>
          </p:nvPr>
        </p:nvSpPr>
        <p:spPr>
          <a:xfrm>
            <a:off x="10919012" y="6356350"/>
            <a:ext cx="672354" cy="365125"/>
          </a:xfrm>
        </p:spPr>
        <p:txBody>
          <a:bodyPr vert="horz" lIns="91440" tIns="45720" rIns="91440" bIns="45720" rtlCol="0" anchor="ctr">
            <a:normAutofit/>
          </a:bodyPr>
          <a:lstStyle/>
          <a:p>
            <a:pPr>
              <a:lnSpc>
                <a:spcPct val="90000"/>
              </a:lnSpc>
              <a:spcAft>
                <a:spcPts val="600"/>
              </a:spcAft>
            </a:pPr>
            <a:fld id="{C3DB2ADC-AF19-4574-8C10-79B5B04FCA27}" type="slidenum">
              <a:rPr lang="en-US" sz="1800" smtClean="0"/>
              <a:pPr>
                <a:lnSpc>
                  <a:spcPct val="90000"/>
                </a:lnSpc>
                <a:spcAft>
                  <a:spcPts val="600"/>
                </a:spcAft>
              </a:pPr>
              <a:t>2</a:t>
            </a:fld>
            <a:endParaRPr lang="en-US" sz="1800"/>
          </a:p>
        </p:txBody>
      </p:sp>
      <p:cxnSp>
        <p:nvCxnSpPr>
          <p:cNvPr id="16" name="Straight Connector 15">
            <a:extLst>
              <a:ext uri="{FF2B5EF4-FFF2-40B4-BE49-F238E27FC236}">
                <a16:creationId xmlns:a16="http://schemas.microsoft.com/office/drawing/2014/main" id="{511FC409-B3C2-4F68-865C-C5333D6F271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781300" y="723900"/>
            <a:ext cx="4610075"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B810270D-76A7-44B3-9746-7EDF5788602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781300" y="6142781"/>
            <a:ext cx="461007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188171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5" name="Straight Connector 14">
            <a:extLst>
              <a:ext uri="{FF2B5EF4-FFF2-40B4-BE49-F238E27FC236}">
                <a16:creationId xmlns:a16="http://schemas.microsoft.com/office/drawing/2014/main" id="{F64F9B95-9045-48D2-B9F3-2927E98F54A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085AA86F-6A4D-4BCB-A045-D992CDC2959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useBgFill="1">
        <p:nvSpPr>
          <p:cNvPr id="19" name="Rectangle 18">
            <a:extLst>
              <a:ext uri="{FF2B5EF4-FFF2-40B4-BE49-F238E27FC236}">
                <a16:creationId xmlns:a16="http://schemas.microsoft.com/office/drawing/2014/main" id="{E49D7415-2F11-44C2-B6AA-13A25B6814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computer screen with blue numbers and red text&#10;&#10;Description automatically generated">
            <a:extLst>
              <a:ext uri="{FF2B5EF4-FFF2-40B4-BE49-F238E27FC236}">
                <a16:creationId xmlns:a16="http://schemas.microsoft.com/office/drawing/2014/main" id="{8EF02B72-56F9-793C-C11B-3E941CC1A748}"/>
              </a:ext>
            </a:extLst>
          </p:cNvPr>
          <p:cNvPicPr>
            <a:picLocks noChangeAspect="1"/>
          </p:cNvPicPr>
          <p:nvPr/>
        </p:nvPicPr>
        <p:blipFill rotWithShape="1">
          <a:blip r:embed="rId3">
            <a:extLst>
              <a:ext uri="{837473B0-CC2E-450A-ABE3-18F120FF3D39}">
                <a1611:picAttrSrcUrl xmlns:a1611="http://schemas.microsoft.com/office/drawing/2016/11/main" r:id="rId4"/>
              </a:ext>
            </a:extLst>
          </a:blip>
          <a:srcRect l="538"/>
          <a:stretch/>
        </p:blipFill>
        <p:spPr>
          <a:xfrm>
            <a:off x="804672" y="2912403"/>
            <a:ext cx="3941064" cy="2971800"/>
          </a:xfrm>
          <a:prstGeom prst="rect">
            <a:avLst/>
          </a:prstGeom>
        </p:spPr>
      </p:pic>
      <p:sp>
        <p:nvSpPr>
          <p:cNvPr id="8" name="Title 7">
            <a:extLst>
              <a:ext uri="{FF2B5EF4-FFF2-40B4-BE49-F238E27FC236}">
                <a16:creationId xmlns:a16="http://schemas.microsoft.com/office/drawing/2014/main" id="{10417AF4-08C0-FC51-8823-C041945D63A4}"/>
              </a:ext>
            </a:extLst>
          </p:cNvPr>
          <p:cNvSpPr>
            <a:spLocks noGrp="1"/>
          </p:cNvSpPr>
          <p:nvPr>
            <p:ph type="title"/>
          </p:nvPr>
        </p:nvSpPr>
        <p:spPr>
          <a:xfrm>
            <a:off x="748911" y="959223"/>
            <a:ext cx="4243353" cy="1883918"/>
          </a:xfrm>
        </p:spPr>
        <p:txBody>
          <a:bodyPr vert="horz" lIns="91440" tIns="45720" rIns="91440" bIns="45720" rtlCol="0" anchor="t">
            <a:normAutofit/>
          </a:bodyPr>
          <a:lstStyle/>
          <a:p>
            <a:pPr>
              <a:lnSpc>
                <a:spcPct val="90000"/>
              </a:lnSpc>
            </a:pPr>
            <a:r>
              <a:rPr lang="en-US" sz="3400">
                <a:solidFill>
                  <a:srgbClr val="EE0801"/>
                </a:solidFill>
              </a:rPr>
              <a:t>Understanding Cyber Threats: Types and Trends</a:t>
            </a:r>
          </a:p>
          <a:p>
            <a:pPr>
              <a:lnSpc>
                <a:spcPct val="90000"/>
              </a:lnSpc>
            </a:pPr>
            <a:endParaRPr lang="en-US" sz="3400">
              <a:solidFill>
                <a:srgbClr val="EE0801"/>
              </a:solidFill>
            </a:endParaRPr>
          </a:p>
        </p:txBody>
      </p:sp>
      <p:sp>
        <p:nvSpPr>
          <p:cNvPr id="2" name="TextBox 1">
            <a:extLst>
              <a:ext uri="{FF2B5EF4-FFF2-40B4-BE49-F238E27FC236}">
                <a16:creationId xmlns:a16="http://schemas.microsoft.com/office/drawing/2014/main" id="{D5AA0560-9602-8E68-7846-EBC3BD6BFDC6}"/>
              </a:ext>
            </a:extLst>
          </p:cNvPr>
          <p:cNvSpPr txBox="1"/>
          <p:nvPr/>
        </p:nvSpPr>
        <p:spPr>
          <a:xfrm>
            <a:off x="5330952" y="957172"/>
            <a:ext cx="6458532" cy="4995230"/>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28600">
              <a:lnSpc>
                <a:spcPct val="110000"/>
              </a:lnSpc>
              <a:spcAft>
                <a:spcPts val="600"/>
              </a:spcAft>
              <a:buFont typeface="Arial" panose="020B0604020202020204" pitchFamily="34" charset="0"/>
              <a:buChar char="•"/>
            </a:pPr>
            <a:r>
              <a:rPr lang="en-US" sz="2000" b="1">
                <a:solidFill>
                  <a:srgbClr val="0EACEB"/>
                </a:solidFill>
              </a:rPr>
              <a:t>Malware Attacks</a:t>
            </a:r>
            <a:endParaRPr lang="en-US" sz="2000">
              <a:solidFill>
                <a:srgbClr val="0EACEB"/>
              </a:solidFill>
            </a:endParaRPr>
          </a:p>
          <a:p>
            <a:pPr>
              <a:lnSpc>
                <a:spcPct val="110000"/>
              </a:lnSpc>
              <a:spcAft>
                <a:spcPts val="600"/>
              </a:spcAft>
            </a:pPr>
            <a:r>
              <a:rPr lang="en-US" sz="2000"/>
              <a:t>Malware, such as viruses, trojans, and ransomware, can infiltrate systems and wreak havoc, stealing sensitive data or holding it for ransom.</a:t>
            </a:r>
          </a:p>
          <a:p>
            <a:pPr indent="-228600">
              <a:lnSpc>
                <a:spcPct val="110000"/>
              </a:lnSpc>
              <a:spcAft>
                <a:spcPts val="600"/>
              </a:spcAft>
              <a:buFont typeface="Arial" panose="020B0604020202020204" pitchFamily="34" charset="0"/>
              <a:buChar char="•"/>
            </a:pPr>
            <a:endParaRPr lang="en-US" sz="2000"/>
          </a:p>
          <a:p>
            <a:pPr marL="285750" indent="-228600">
              <a:lnSpc>
                <a:spcPct val="110000"/>
              </a:lnSpc>
              <a:spcAft>
                <a:spcPts val="600"/>
              </a:spcAft>
              <a:buFont typeface="Arial" panose="020B0604020202020204" pitchFamily="34" charset="0"/>
              <a:buChar char="•"/>
            </a:pPr>
            <a:r>
              <a:rPr lang="en-US" sz="2000" b="1">
                <a:solidFill>
                  <a:srgbClr val="0EACEB"/>
                </a:solidFill>
              </a:rPr>
              <a:t>Phishing and Social Engineering</a:t>
            </a:r>
          </a:p>
          <a:p>
            <a:pPr>
              <a:lnSpc>
                <a:spcPct val="110000"/>
              </a:lnSpc>
              <a:spcAft>
                <a:spcPts val="600"/>
              </a:spcAft>
            </a:pPr>
            <a:r>
              <a:rPr lang="en-US" sz="2000"/>
              <a:t>Cyber criminals use deceptive tactics to trick users into revealing login credentials or other sensitive information.</a:t>
            </a:r>
          </a:p>
          <a:p>
            <a:pPr indent="-228600">
              <a:lnSpc>
                <a:spcPct val="110000"/>
              </a:lnSpc>
              <a:spcAft>
                <a:spcPts val="600"/>
              </a:spcAft>
              <a:buFont typeface="Arial" panose="020B0604020202020204" pitchFamily="34" charset="0"/>
              <a:buChar char="•"/>
            </a:pPr>
            <a:endParaRPr lang="en-US" sz="2000"/>
          </a:p>
          <a:p>
            <a:pPr marL="285750" indent="-228600">
              <a:lnSpc>
                <a:spcPct val="110000"/>
              </a:lnSpc>
              <a:spcAft>
                <a:spcPts val="600"/>
              </a:spcAft>
              <a:buFont typeface="Arial" panose="020B0604020202020204" pitchFamily="34" charset="0"/>
              <a:buChar char="•"/>
            </a:pPr>
            <a:r>
              <a:rPr lang="en-US" sz="2000" b="1">
                <a:solidFill>
                  <a:srgbClr val="0EACEB"/>
                </a:solidFill>
              </a:rPr>
              <a:t>Data Breaches</a:t>
            </a:r>
          </a:p>
          <a:p>
            <a:pPr>
              <a:lnSpc>
                <a:spcPct val="110000"/>
              </a:lnSpc>
              <a:spcAft>
                <a:spcPts val="600"/>
              </a:spcAft>
            </a:pPr>
            <a:r>
              <a:rPr lang="en-US" sz="2000"/>
              <a:t>Unauthorized access to confidential data can lead to identity theft, financial losses, and reputational damage for individuals and organizations.</a:t>
            </a:r>
          </a:p>
          <a:p>
            <a:pPr indent="-228600">
              <a:lnSpc>
                <a:spcPct val="110000"/>
              </a:lnSpc>
              <a:spcAft>
                <a:spcPts val="600"/>
              </a:spcAft>
              <a:buFont typeface="Arial" panose="020B0604020202020204" pitchFamily="34" charset="0"/>
              <a:buChar char="•"/>
            </a:pPr>
            <a:endParaRPr lang="en-US" sz="2000"/>
          </a:p>
        </p:txBody>
      </p:sp>
      <p:cxnSp>
        <p:nvCxnSpPr>
          <p:cNvPr id="21" name="Straight Connector 20">
            <a:extLst>
              <a:ext uri="{FF2B5EF4-FFF2-40B4-BE49-F238E27FC236}">
                <a16:creationId xmlns:a16="http://schemas.microsoft.com/office/drawing/2014/main" id="{D2E57F3D-33BE-4306-87E6-24576371951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4672" y="723900"/>
            <a:ext cx="10588752"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8E0104E4-99BC-494F-8342-F250828E574F}"/>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9065" y="6145599"/>
            <a:ext cx="1058283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505606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31" name="Straight Connector 30">
            <a:extLst>
              <a:ext uri="{FF2B5EF4-FFF2-40B4-BE49-F238E27FC236}">
                <a16:creationId xmlns:a16="http://schemas.microsoft.com/office/drawing/2014/main" id="{F64F9B95-9045-48D2-B9F3-2927E98F54A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085AA86F-6A4D-4BCB-A045-D992CDC2959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useBgFill="1">
        <p:nvSpPr>
          <p:cNvPr id="33" name="Rectangle 32">
            <a:extLst>
              <a:ext uri="{FF2B5EF4-FFF2-40B4-BE49-F238E27FC236}">
                <a16:creationId xmlns:a16="http://schemas.microsoft.com/office/drawing/2014/main" id="{E49D7415-2F11-44C2-B6AA-13A25B6814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Placeholder 6" descr="A person in a hoodie&#10;&#10;Description automatically generated">
            <a:extLst>
              <a:ext uri="{FF2B5EF4-FFF2-40B4-BE49-F238E27FC236}">
                <a16:creationId xmlns:a16="http://schemas.microsoft.com/office/drawing/2014/main" id="{7794EF1D-E9C4-3ED2-C990-7776F4A3785F}"/>
              </a:ext>
            </a:extLst>
          </p:cNvPr>
          <p:cNvPicPr>
            <a:picLocks noGrp="1" noChangeAspect="1"/>
          </p:cNvPicPr>
          <p:nvPr>
            <p:ph type="pic" sz="quarter" idx="13"/>
          </p:nvPr>
        </p:nvPicPr>
        <p:blipFill>
          <a:blip r:embed="rId3">
            <a:extLst>
              <a:ext uri="{837473B0-CC2E-450A-ABE3-18F120FF3D39}">
                <a1611:picAttrSrcUrl xmlns:a1611="http://schemas.microsoft.com/office/drawing/2016/11/main" r:id="rId4"/>
              </a:ext>
            </a:extLst>
          </a:blip>
          <a:srcRect l="41388" r="11969"/>
          <a:stretch/>
        </p:blipFill>
        <p:spPr>
          <a:xfrm>
            <a:off x="20" y="10"/>
            <a:ext cx="5686740" cy="6857990"/>
          </a:xfrm>
          <a:prstGeom prst="rect">
            <a:avLst/>
          </a:prstGeom>
        </p:spPr>
      </p:pic>
      <p:sp>
        <p:nvSpPr>
          <p:cNvPr id="13" name="Title 12">
            <a:extLst>
              <a:ext uri="{FF2B5EF4-FFF2-40B4-BE49-F238E27FC236}">
                <a16:creationId xmlns:a16="http://schemas.microsoft.com/office/drawing/2014/main" id="{2BF5439E-A994-3EE5-80B8-64D8C5A922E8}"/>
              </a:ext>
            </a:extLst>
          </p:cNvPr>
          <p:cNvSpPr>
            <a:spLocks noGrp="1"/>
          </p:cNvSpPr>
          <p:nvPr>
            <p:ph type="ctrTitle"/>
          </p:nvPr>
        </p:nvSpPr>
        <p:spPr>
          <a:xfrm>
            <a:off x="5948572" y="853609"/>
            <a:ext cx="5201121" cy="1318062"/>
          </a:xfrm>
        </p:spPr>
        <p:txBody>
          <a:bodyPr vert="horz" lIns="91440" tIns="45720" rIns="91440" bIns="45720" rtlCol="0" anchor="t">
            <a:normAutofit/>
          </a:bodyPr>
          <a:lstStyle/>
          <a:p>
            <a:pPr>
              <a:lnSpc>
                <a:spcPct val="90000"/>
              </a:lnSpc>
            </a:pPr>
            <a:r>
              <a:rPr lang="en-US" sz="3400">
                <a:solidFill>
                  <a:srgbClr val="71B2BC"/>
                </a:solidFill>
              </a:rPr>
              <a:t>Incident Response and Recovery Strategies</a:t>
            </a:r>
          </a:p>
          <a:p>
            <a:pPr>
              <a:lnSpc>
                <a:spcPct val="90000"/>
              </a:lnSpc>
            </a:pPr>
            <a:endParaRPr lang="en-US" sz="3400"/>
          </a:p>
        </p:txBody>
      </p:sp>
      <p:sp>
        <p:nvSpPr>
          <p:cNvPr id="4" name="TextBox 3">
            <a:extLst>
              <a:ext uri="{FF2B5EF4-FFF2-40B4-BE49-F238E27FC236}">
                <a16:creationId xmlns:a16="http://schemas.microsoft.com/office/drawing/2014/main" id="{565C20E2-C2F0-2D5A-BC37-4AD3994124BF}"/>
              </a:ext>
            </a:extLst>
          </p:cNvPr>
          <p:cNvSpPr txBox="1"/>
          <p:nvPr/>
        </p:nvSpPr>
        <p:spPr>
          <a:xfrm>
            <a:off x="5909838" y="2102372"/>
            <a:ext cx="6232061" cy="3920715"/>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285750" indent="-228600">
              <a:spcAft>
                <a:spcPts val="600"/>
              </a:spcAft>
              <a:buFont typeface="Arial" panose="020B0604020202020204" pitchFamily="34" charset="0"/>
              <a:buChar char="•"/>
            </a:pPr>
            <a:r>
              <a:rPr lang="en-US" sz="1900" b="1">
                <a:solidFill>
                  <a:srgbClr val="5592A2"/>
                </a:solidFill>
              </a:rPr>
              <a:t>Incident Detection</a:t>
            </a:r>
          </a:p>
          <a:p>
            <a:pPr>
              <a:spcAft>
                <a:spcPts val="600"/>
              </a:spcAft>
            </a:pPr>
            <a:r>
              <a:rPr lang="en-US" sz="1900"/>
              <a:t>Promptly identifying and investigating security incidents to understand the scope and impact of the breach.</a:t>
            </a:r>
          </a:p>
          <a:p>
            <a:pPr marL="285750" indent="-228600">
              <a:spcAft>
                <a:spcPts val="600"/>
              </a:spcAft>
              <a:buFont typeface="Arial" panose="020B0604020202020204" pitchFamily="34" charset="0"/>
              <a:buChar char="•"/>
            </a:pPr>
            <a:r>
              <a:rPr lang="en-US" sz="1900" b="1">
                <a:solidFill>
                  <a:srgbClr val="5592A2"/>
                </a:solidFill>
              </a:rPr>
              <a:t>Containment and Mitigation</a:t>
            </a:r>
          </a:p>
          <a:p>
            <a:pPr>
              <a:spcAft>
                <a:spcPts val="600"/>
              </a:spcAft>
            </a:pPr>
            <a:r>
              <a:rPr lang="en-US" sz="1900"/>
              <a:t>Implementing immediate measures to stop the attack, contain the damage, and prevent further escalation.</a:t>
            </a:r>
          </a:p>
          <a:p>
            <a:pPr marL="285750" indent="-228600">
              <a:spcAft>
                <a:spcPts val="600"/>
              </a:spcAft>
              <a:buFont typeface="Arial" panose="020B0604020202020204" pitchFamily="34" charset="0"/>
              <a:buChar char="•"/>
            </a:pPr>
            <a:r>
              <a:rPr lang="en-US" sz="1900" b="1">
                <a:solidFill>
                  <a:srgbClr val="5592A2"/>
                </a:solidFill>
              </a:rPr>
              <a:t>Forensic Analysis</a:t>
            </a:r>
          </a:p>
          <a:p>
            <a:pPr>
              <a:spcAft>
                <a:spcPts val="600"/>
              </a:spcAft>
            </a:pPr>
            <a:r>
              <a:rPr lang="en-US" sz="1900"/>
              <a:t>Conducting a thorough investigation to gather evidence, identify the root cause, and learn from the incident.</a:t>
            </a:r>
          </a:p>
          <a:p>
            <a:pPr marL="285750" indent="-228600">
              <a:spcAft>
                <a:spcPts val="600"/>
              </a:spcAft>
              <a:buFont typeface="Arial" panose="020B0604020202020204" pitchFamily="34" charset="0"/>
              <a:buChar char="•"/>
            </a:pPr>
            <a:r>
              <a:rPr lang="en-US" sz="1900" b="1">
                <a:solidFill>
                  <a:srgbClr val="5592A2"/>
                </a:solidFill>
              </a:rPr>
              <a:t>Restoration and Recovery</a:t>
            </a:r>
          </a:p>
          <a:p>
            <a:pPr>
              <a:spcAft>
                <a:spcPts val="600"/>
              </a:spcAft>
            </a:pPr>
            <a:r>
              <a:rPr lang="en-US" sz="1900"/>
              <a:t>Restoring normal operations, recovering data, and implementing long-term solutions to prevent similar incidents in the future.</a:t>
            </a:r>
          </a:p>
          <a:p>
            <a:pPr indent="-228600">
              <a:spcAft>
                <a:spcPts val="600"/>
              </a:spcAft>
              <a:buFont typeface="Arial" panose="020B0604020202020204" pitchFamily="34" charset="0"/>
              <a:buChar char="•"/>
            </a:pPr>
            <a:endParaRPr lang="en-US" sz="1500"/>
          </a:p>
        </p:txBody>
      </p:sp>
      <p:cxnSp>
        <p:nvCxnSpPr>
          <p:cNvPr id="34" name="Straight Connector 33">
            <a:extLst>
              <a:ext uri="{FF2B5EF4-FFF2-40B4-BE49-F238E27FC236}">
                <a16:creationId xmlns:a16="http://schemas.microsoft.com/office/drawing/2014/main" id="{D2E57F3D-33BE-4306-87E6-24576371951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422739" y="722376"/>
            <a:ext cx="16002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95605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4" name="Straight Connector 23">
            <a:extLst>
              <a:ext uri="{FF2B5EF4-FFF2-40B4-BE49-F238E27FC236}">
                <a16:creationId xmlns:a16="http://schemas.microsoft.com/office/drawing/2014/main" id="{F64F9B95-9045-48D2-B9F3-2927E98F54A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085AA86F-6A4D-4BCB-A045-D992CDC2959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useBgFill="1">
        <p:nvSpPr>
          <p:cNvPr id="28" name="Rectangle 27">
            <a:extLst>
              <a:ext uri="{FF2B5EF4-FFF2-40B4-BE49-F238E27FC236}">
                <a16:creationId xmlns:a16="http://schemas.microsoft.com/office/drawing/2014/main" id="{660EB578-C970-4186-B93C-45851BBC6E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lock with numbers and circles&#10;&#10;Description automatically generated">
            <a:extLst>
              <a:ext uri="{FF2B5EF4-FFF2-40B4-BE49-F238E27FC236}">
                <a16:creationId xmlns:a16="http://schemas.microsoft.com/office/drawing/2014/main" id="{2461F7C6-1917-2622-3B74-F1684E45A48C}"/>
              </a:ext>
            </a:extLst>
          </p:cNvPr>
          <p:cNvPicPr>
            <a:picLocks noChangeAspect="1"/>
          </p:cNvPicPr>
          <p:nvPr/>
        </p:nvPicPr>
        <p:blipFill>
          <a:blip r:embed="rId3">
            <a:extLst>
              <a:ext uri="{837473B0-CC2E-450A-ABE3-18F120FF3D39}">
                <a1611:picAttrSrcUrl xmlns:a1611="http://schemas.microsoft.com/office/drawing/2016/11/main" r:id="rId4"/>
              </a:ext>
            </a:extLst>
          </a:blip>
          <a:srcRect l="47877" r="21536" b="1"/>
          <a:stretch/>
        </p:blipFill>
        <p:spPr>
          <a:xfrm>
            <a:off x="20" y="-6723"/>
            <a:ext cx="4206220" cy="6875929"/>
          </a:xfrm>
          <a:prstGeom prst="rect">
            <a:avLst/>
          </a:prstGeom>
        </p:spPr>
      </p:pic>
      <p:sp>
        <p:nvSpPr>
          <p:cNvPr id="2" name="Title 1">
            <a:extLst>
              <a:ext uri="{FF2B5EF4-FFF2-40B4-BE49-F238E27FC236}">
                <a16:creationId xmlns:a16="http://schemas.microsoft.com/office/drawing/2014/main" id="{2BF6C19A-30E3-001C-1A19-8812A6F8D8EC}"/>
              </a:ext>
            </a:extLst>
          </p:cNvPr>
          <p:cNvSpPr>
            <a:spLocks noGrp="1"/>
          </p:cNvSpPr>
          <p:nvPr>
            <p:ph type="title"/>
          </p:nvPr>
        </p:nvSpPr>
        <p:spPr>
          <a:xfrm>
            <a:off x="4922997" y="970429"/>
            <a:ext cx="6627924" cy="1307592"/>
          </a:xfrm>
        </p:spPr>
        <p:txBody>
          <a:bodyPr vert="horz" lIns="91440" tIns="45720" rIns="91440" bIns="45720" rtlCol="0" anchor="t">
            <a:normAutofit/>
          </a:bodyPr>
          <a:lstStyle/>
          <a:p>
            <a:pPr>
              <a:lnSpc>
                <a:spcPct val="90000"/>
              </a:lnSpc>
            </a:pPr>
            <a:r>
              <a:rPr lang="en-US" sz="4000">
                <a:solidFill>
                  <a:srgbClr val="33A0D9"/>
                </a:solidFill>
              </a:rPr>
              <a:t>Implementing Robust</a:t>
            </a:r>
            <a:br>
              <a:rPr lang="en-US" sz="4000">
                <a:solidFill>
                  <a:srgbClr val="33A0D9"/>
                </a:solidFill>
              </a:rPr>
            </a:br>
            <a:r>
              <a:rPr lang="en-US" sz="4000">
                <a:solidFill>
                  <a:srgbClr val="33A0D9"/>
                </a:solidFill>
              </a:rPr>
              <a:t> Security Measures</a:t>
            </a:r>
          </a:p>
          <a:p>
            <a:pPr>
              <a:lnSpc>
                <a:spcPct val="90000"/>
              </a:lnSpc>
            </a:pPr>
            <a:endParaRPr lang="en-US" sz="4000"/>
          </a:p>
        </p:txBody>
      </p:sp>
      <p:sp>
        <p:nvSpPr>
          <p:cNvPr id="5" name="Content Placeholder 4">
            <a:extLst>
              <a:ext uri="{FF2B5EF4-FFF2-40B4-BE49-F238E27FC236}">
                <a16:creationId xmlns:a16="http://schemas.microsoft.com/office/drawing/2014/main" id="{9205634F-ABAE-59BC-898A-57FB5995409B}"/>
              </a:ext>
            </a:extLst>
          </p:cNvPr>
          <p:cNvSpPr>
            <a:spLocks noGrp="1"/>
          </p:cNvSpPr>
          <p:nvPr>
            <p:ph sz="quarter" idx="10"/>
          </p:nvPr>
        </p:nvSpPr>
        <p:spPr>
          <a:xfrm>
            <a:off x="4922997" y="2446111"/>
            <a:ext cx="7087365" cy="3807130"/>
          </a:xfrm>
        </p:spPr>
        <p:txBody>
          <a:bodyPr vert="horz" lIns="91440" tIns="45720" rIns="91440" bIns="45720" rtlCol="0" anchor="t">
            <a:noAutofit/>
          </a:bodyPr>
          <a:lstStyle/>
          <a:p>
            <a:pPr>
              <a:lnSpc>
                <a:spcPct val="100000"/>
              </a:lnSpc>
            </a:pPr>
            <a:r>
              <a:rPr lang="en-US" b="1">
                <a:solidFill>
                  <a:srgbClr val="8FDAFA"/>
                </a:solidFill>
              </a:rPr>
              <a:t>Technical Safeguards</a:t>
            </a:r>
          </a:p>
          <a:p>
            <a:pPr marL="0" indent="0">
              <a:lnSpc>
                <a:spcPct val="100000"/>
              </a:lnSpc>
              <a:buNone/>
            </a:pPr>
            <a:r>
              <a:rPr lang="en-US"/>
              <a:t>Implementing strong firewalls, encryption protocols, and access controls to secure systems and data.</a:t>
            </a:r>
          </a:p>
          <a:p>
            <a:pPr>
              <a:lnSpc>
                <a:spcPct val="100000"/>
              </a:lnSpc>
            </a:pPr>
            <a:r>
              <a:rPr lang="en-US" b="1">
                <a:solidFill>
                  <a:srgbClr val="8FDAFA"/>
                </a:solidFill>
              </a:rPr>
              <a:t>Employee Training</a:t>
            </a:r>
          </a:p>
          <a:p>
            <a:pPr marL="0" indent="0">
              <a:lnSpc>
                <a:spcPct val="100000"/>
              </a:lnSpc>
              <a:buNone/>
            </a:pPr>
            <a:r>
              <a:rPr lang="en-US"/>
              <a:t>Educating employees on cyber hygiene, recognizing and reporting suspicious activities, and adhering to security policies.</a:t>
            </a:r>
          </a:p>
          <a:p>
            <a:pPr>
              <a:lnSpc>
                <a:spcPct val="100000"/>
              </a:lnSpc>
            </a:pPr>
            <a:r>
              <a:rPr lang="en-US" b="1">
                <a:solidFill>
                  <a:srgbClr val="8FDAFA"/>
                </a:solidFill>
              </a:rPr>
              <a:t>Proactive Monitoring</a:t>
            </a:r>
          </a:p>
          <a:p>
            <a:pPr marL="0" indent="0">
              <a:lnSpc>
                <a:spcPct val="100000"/>
              </a:lnSpc>
              <a:buNone/>
            </a:pPr>
            <a:r>
              <a:rPr lang="en-US"/>
              <a:t>Continuously monitoring systems, networks, and user activities to detect and respond to potential threats in a timely manner.</a:t>
            </a:r>
          </a:p>
          <a:p>
            <a:pPr>
              <a:lnSpc>
                <a:spcPct val="100000"/>
              </a:lnSpc>
            </a:pPr>
            <a:endParaRPr lang="en-US"/>
          </a:p>
        </p:txBody>
      </p:sp>
      <p:sp>
        <p:nvSpPr>
          <p:cNvPr id="3" name="Slide Number Placeholder 2">
            <a:extLst>
              <a:ext uri="{FF2B5EF4-FFF2-40B4-BE49-F238E27FC236}">
                <a16:creationId xmlns:a16="http://schemas.microsoft.com/office/drawing/2014/main" id="{CE941DE2-1E04-BCDD-5770-8991998B6B7B}"/>
              </a:ext>
            </a:extLst>
          </p:cNvPr>
          <p:cNvSpPr>
            <a:spLocks noGrp="1"/>
          </p:cNvSpPr>
          <p:nvPr>
            <p:ph type="sldNum" sz="quarter" idx="4"/>
          </p:nvPr>
        </p:nvSpPr>
        <p:spPr>
          <a:xfrm>
            <a:off x="10919012" y="6356350"/>
            <a:ext cx="672354" cy="365125"/>
          </a:xfrm>
        </p:spPr>
        <p:txBody>
          <a:bodyPr vert="horz" lIns="91440" tIns="45720" rIns="91440" bIns="45720" rtlCol="0" anchor="ctr">
            <a:normAutofit/>
          </a:bodyPr>
          <a:lstStyle/>
          <a:p>
            <a:pPr>
              <a:lnSpc>
                <a:spcPct val="90000"/>
              </a:lnSpc>
              <a:spcAft>
                <a:spcPts val="600"/>
              </a:spcAft>
            </a:pPr>
            <a:fld id="{C3DB2ADC-AF19-4574-8C10-79B5B04FCA27}" type="slidenum">
              <a:rPr lang="en-US" sz="1800" smtClean="0"/>
              <a:pPr>
                <a:lnSpc>
                  <a:spcPct val="90000"/>
                </a:lnSpc>
                <a:spcAft>
                  <a:spcPts val="600"/>
                </a:spcAft>
              </a:pPr>
              <a:t>5</a:t>
            </a:fld>
            <a:endParaRPr lang="en-US" sz="1800"/>
          </a:p>
        </p:txBody>
      </p:sp>
      <p:cxnSp>
        <p:nvCxnSpPr>
          <p:cNvPr id="30" name="Straight Connector 29">
            <a:extLst>
              <a:ext uri="{FF2B5EF4-FFF2-40B4-BE49-F238E27FC236}">
                <a16:creationId xmlns:a16="http://schemas.microsoft.com/office/drawing/2014/main" id="{CDF57B02-07BB-407B-BB36-06D9C64A673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17665" y="722376"/>
            <a:ext cx="6476356"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C6855964-C920-48EB-8804-74291211C8A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17665" y="6144768"/>
            <a:ext cx="647635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533001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7" name="Straight Connector 26">
            <a:extLst>
              <a:ext uri="{FF2B5EF4-FFF2-40B4-BE49-F238E27FC236}">
                <a16:creationId xmlns:a16="http://schemas.microsoft.com/office/drawing/2014/main" id="{F64F9B95-9045-48D2-B9F3-2927E98F54A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723900"/>
            <a:ext cx="105918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5AA86F-6A4D-4BCB-A045-D992CDC2959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0100" y="6142781"/>
            <a:ext cx="105918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useBgFill="1">
        <p:nvSpPr>
          <p:cNvPr id="31" name="Rectangle 30">
            <a:extLst>
              <a:ext uri="{FF2B5EF4-FFF2-40B4-BE49-F238E27FC236}">
                <a16:creationId xmlns:a16="http://schemas.microsoft.com/office/drawing/2014/main" id="{E49D7415-2F11-44C2-B6AA-13A25B6814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3F9FE95-42FD-9AB0-913D-DFE3A18AFAE9}"/>
              </a:ext>
            </a:extLst>
          </p:cNvPr>
          <p:cNvSpPr>
            <a:spLocks noGrp="1"/>
          </p:cNvSpPr>
          <p:nvPr>
            <p:ph type="title"/>
          </p:nvPr>
        </p:nvSpPr>
        <p:spPr>
          <a:xfrm>
            <a:off x="524793" y="835961"/>
            <a:ext cx="10887276" cy="713679"/>
          </a:xfrm>
        </p:spPr>
        <p:txBody>
          <a:bodyPr vert="horz" lIns="91440" tIns="45720" rIns="91440" bIns="45720" rtlCol="0" anchor="t">
            <a:normAutofit/>
          </a:bodyPr>
          <a:lstStyle/>
          <a:p>
            <a:pPr>
              <a:lnSpc>
                <a:spcPct val="90000"/>
              </a:lnSpc>
            </a:pPr>
            <a:r>
              <a:rPr lang="en-US" sz="4000">
                <a:solidFill>
                  <a:srgbClr val="734B67"/>
                </a:solidFill>
              </a:rPr>
              <a:t>Solutions to prepare for any cyber attack</a:t>
            </a:r>
          </a:p>
        </p:txBody>
      </p:sp>
      <p:sp>
        <p:nvSpPr>
          <p:cNvPr id="3" name="Slide Number Placeholder 2">
            <a:extLst>
              <a:ext uri="{FF2B5EF4-FFF2-40B4-BE49-F238E27FC236}">
                <a16:creationId xmlns:a16="http://schemas.microsoft.com/office/drawing/2014/main" id="{DCBC99EE-15DF-A164-D7A5-05B6D09C808B}"/>
              </a:ext>
            </a:extLst>
          </p:cNvPr>
          <p:cNvSpPr>
            <a:spLocks noGrp="1"/>
          </p:cNvSpPr>
          <p:nvPr>
            <p:ph type="sldNum" sz="quarter" idx="4"/>
          </p:nvPr>
        </p:nvSpPr>
        <p:spPr>
          <a:xfrm>
            <a:off x="10919012" y="6356350"/>
            <a:ext cx="672354" cy="365125"/>
          </a:xfrm>
        </p:spPr>
        <p:txBody>
          <a:bodyPr vert="horz" lIns="91440" tIns="45720" rIns="91440" bIns="45720" rtlCol="0" anchor="ctr">
            <a:normAutofit/>
          </a:bodyPr>
          <a:lstStyle/>
          <a:p>
            <a:pPr>
              <a:lnSpc>
                <a:spcPct val="90000"/>
              </a:lnSpc>
              <a:spcAft>
                <a:spcPts val="600"/>
              </a:spcAft>
            </a:pPr>
            <a:fld id="{C3DB2ADC-AF19-4574-8C10-79B5B04FCA27}" type="slidenum">
              <a:rPr lang="en-US" sz="1800" smtClean="0"/>
              <a:pPr>
                <a:lnSpc>
                  <a:spcPct val="90000"/>
                </a:lnSpc>
                <a:spcAft>
                  <a:spcPts val="600"/>
                </a:spcAft>
              </a:pPr>
              <a:t>6</a:t>
            </a:fld>
            <a:endParaRPr lang="en-US" sz="1800"/>
          </a:p>
        </p:txBody>
      </p:sp>
      <p:cxnSp>
        <p:nvCxnSpPr>
          <p:cNvPr id="33" name="Straight Connector 32">
            <a:extLst>
              <a:ext uri="{FF2B5EF4-FFF2-40B4-BE49-F238E27FC236}">
                <a16:creationId xmlns:a16="http://schemas.microsoft.com/office/drawing/2014/main" id="{4583FD9E-C5A7-96F7-951D-7D292013CD5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04672" y="722376"/>
            <a:ext cx="1638300" cy="0"/>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pic>
        <p:nvPicPr>
          <p:cNvPr id="12" name="Graphic 11" descr="Cloud Computing">
            <a:extLst>
              <a:ext uri="{FF2B5EF4-FFF2-40B4-BE49-F238E27FC236}">
                <a16:creationId xmlns:a16="http://schemas.microsoft.com/office/drawing/2014/main" id="{550660D9-0B9E-BA63-7755-78823790785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395148" y="1951854"/>
            <a:ext cx="3585734" cy="3563322"/>
          </a:xfrm>
          <a:prstGeom prst="rect">
            <a:avLst/>
          </a:prstGeom>
        </p:spPr>
      </p:pic>
      <p:sp>
        <p:nvSpPr>
          <p:cNvPr id="32" name="Content Placeholder 31">
            <a:extLst>
              <a:ext uri="{FF2B5EF4-FFF2-40B4-BE49-F238E27FC236}">
                <a16:creationId xmlns:a16="http://schemas.microsoft.com/office/drawing/2014/main" id="{03F8761A-50BD-6448-5836-E522F663032B}"/>
              </a:ext>
            </a:extLst>
          </p:cNvPr>
          <p:cNvSpPr>
            <a:spLocks noGrp="1"/>
          </p:cNvSpPr>
          <p:nvPr>
            <p:ph sz="quarter" idx="11"/>
          </p:nvPr>
        </p:nvSpPr>
        <p:spPr>
          <a:xfrm>
            <a:off x="383539" y="1538753"/>
            <a:ext cx="7877436" cy="5006917"/>
          </a:xfrm>
        </p:spPr>
        <p:txBody>
          <a:bodyPr vert="horz" lIns="91440" tIns="45720" rIns="91440" bIns="45720" rtlCol="0" anchor="t">
            <a:noAutofit/>
          </a:bodyPr>
          <a:lstStyle/>
          <a:p>
            <a:r>
              <a:rPr lang="en-US" sz="2000" b="1">
                <a:solidFill>
                  <a:schemeClr val="accent1">
                    <a:lumMod val="60000"/>
                    <a:lumOff val="40000"/>
                  </a:schemeClr>
                </a:solidFill>
              </a:rPr>
              <a:t>Cloud Security</a:t>
            </a:r>
          </a:p>
          <a:p>
            <a:pPr marL="0" indent="0">
              <a:buNone/>
            </a:pPr>
            <a:r>
              <a:rPr lang="en-US" sz="2000">
                <a:ea typeface="+mn-lt"/>
                <a:cs typeface="+mn-lt"/>
              </a:rPr>
              <a:t>Securing data and applications in the cloud, as cloud computing becomes increasingly prevalent.</a:t>
            </a:r>
            <a:endParaRPr lang="en-US" sz="2000"/>
          </a:p>
          <a:p>
            <a:r>
              <a:rPr lang="en-US" sz="2000" b="1">
                <a:solidFill>
                  <a:schemeClr val="accent1">
                    <a:lumMod val="60000"/>
                    <a:lumOff val="40000"/>
                  </a:schemeClr>
                </a:solidFill>
              </a:rPr>
              <a:t>AI - Powered Security</a:t>
            </a:r>
          </a:p>
          <a:p>
            <a:pPr marL="0" indent="0">
              <a:buNone/>
            </a:pPr>
            <a:r>
              <a:rPr lang="en-US" sz="2000">
                <a:ea typeface="+mn-lt"/>
                <a:cs typeface="+mn-lt"/>
              </a:rPr>
              <a:t>Leveraging AI and machine learning to detect and respond to cyber threats more efficiently.</a:t>
            </a:r>
            <a:endParaRPr lang="en-US" sz="2000"/>
          </a:p>
          <a:p>
            <a:r>
              <a:rPr lang="en-US" sz="2000" b="1">
                <a:solidFill>
                  <a:schemeClr val="accent1">
                    <a:lumMod val="60000"/>
                    <a:lumOff val="40000"/>
                  </a:schemeClr>
                </a:solidFill>
              </a:rPr>
              <a:t>IoT Security</a:t>
            </a:r>
          </a:p>
          <a:p>
            <a:pPr marL="0" indent="0">
              <a:buNone/>
            </a:pPr>
            <a:r>
              <a:rPr lang="en-US" sz="2000">
                <a:ea typeface="+mn-lt"/>
                <a:cs typeface="+mn-lt"/>
              </a:rPr>
              <a:t>Addressing the security challenges posed by the growing number of interconnected devices.</a:t>
            </a:r>
            <a:endParaRPr lang="en-US" sz="2000"/>
          </a:p>
          <a:p>
            <a:r>
              <a:rPr lang="en-US" sz="2000" b="1">
                <a:solidFill>
                  <a:schemeClr val="accent1">
                    <a:lumMod val="60000"/>
                    <a:lumOff val="40000"/>
                  </a:schemeClr>
                </a:solidFill>
              </a:rPr>
              <a:t>Quantum Computing</a:t>
            </a:r>
          </a:p>
          <a:p>
            <a:pPr marL="0" indent="0">
              <a:buNone/>
            </a:pPr>
            <a:r>
              <a:rPr lang="en-US" sz="2000">
                <a:ea typeface="+mn-lt"/>
                <a:cs typeface="+mn-lt"/>
              </a:rPr>
              <a:t>Developing new encryption techniques to protect against the potential threat of quantum computing.</a:t>
            </a:r>
            <a:endParaRPr lang="en-US" sz="2000"/>
          </a:p>
          <a:p>
            <a:endParaRPr lang="en-US" sz="2000"/>
          </a:p>
        </p:txBody>
      </p:sp>
    </p:spTree>
    <p:extLst>
      <p:ext uri="{BB962C8B-B14F-4D97-AF65-F5344CB8AC3E}">
        <p14:creationId xmlns:p14="http://schemas.microsoft.com/office/powerpoint/2010/main" val="2656198574"/>
      </p:ext>
    </p:extLst>
  </p:cSld>
  <p:clrMapOvr>
    <a:masterClrMapping/>
  </p:clrMapOvr>
</p:sld>
</file>

<file path=ppt/theme/theme1.xml><?xml version="1.0" encoding="utf-8"?>
<a:theme xmlns:a="http://schemas.openxmlformats.org/drawingml/2006/main" name="ChronicleVTI">
  <a:themeElements>
    <a:clrScheme name="Chronicle">
      <a:dk1>
        <a:srgbClr val="000000"/>
      </a:dk1>
      <a:lt1>
        <a:srgbClr val="FFFFFF"/>
      </a:lt1>
      <a:dk2>
        <a:srgbClr val="1C1C32"/>
      </a:dk2>
      <a:lt2>
        <a:srgbClr val="F8F4F1"/>
      </a:lt2>
      <a:accent1>
        <a:srgbClr val="734B67"/>
      </a:accent1>
      <a:accent2>
        <a:srgbClr val="959EBB"/>
      </a:accent2>
      <a:accent3>
        <a:srgbClr val="596781"/>
      </a:accent3>
      <a:accent4>
        <a:srgbClr val="7F6E8C"/>
      </a:accent4>
      <a:accent5>
        <a:srgbClr val="DB9A8F"/>
      </a:accent5>
      <a:accent6>
        <a:srgbClr val="C29AB1"/>
      </a:accent6>
      <a:hlink>
        <a:srgbClr val="778BA2"/>
      </a:hlink>
      <a:folHlink>
        <a:srgbClr val="A27C99"/>
      </a:folHlink>
    </a:clrScheme>
    <a:fontScheme name="Univers Calisto">
      <a:majorFont>
        <a:latin typeface="Univers Condensed"/>
        <a:ea typeface=""/>
        <a:cs typeface=""/>
      </a:majorFont>
      <a:minorFont>
        <a:latin typeface="Calisto M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hronicleVTI" id="{508E4D90-5116-4BF0-876B-3F422DD1F65F}" vid="{AA21DC3D-92A8-43A4-8358-ED428371CD5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485B75B315AC641A8EE37555F47E78D" ma:contentTypeVersion="8" ma:contentTypeDescription="Create a new document." ma:contentTypeScope="" ma:versionID="74b8bb978b9db203fa789b07a260c581">
  <xsd:schema xmlns:xsd="http://www.w3.org/2001/XMLSchema" xmlns:xs="http://www.w3.org/2001/XMLSchema" xmlns:p="http://schemas.microsoft.com/office/2006/metadata/properties" xmlns:ns2="58a7ffe7-941f-4872-9780-f6354e66b275" targetNamespace="http://schemas.microsoft.com/office/2006/metadata/properties" ma:root="true" ma:fieldsID="12a69a1f6f59861055d0b6429817ff37" ns2:_="">
    <xsd:import namespace="58a7ffe7-941f-4872-9780-f6354e66b275"/>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8a7ffe7-941f-4872-9780-f6354e66b27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95FE3D2-AB53-4F3D-8791-B4AA764B47F1}">
  <ds:schemaRefs>
    <ds:schemaRef ds:uri="http://schemas.microsoft.com/sharepoint/v3/contenttype/forms"/>
  </ds:schemaRefs>
</ds:datastoreItem>
</file>

<file path=customXml/itemProps2.xml><?xml version="1.0" encoding="utf-8"?>
<ds:datastoreItem xmlns:ds="http://schemas.openxmlformats.org/officeDocument/2006/customXml" ds:itemID="{9157B0BD-D743-4A73-8035-4EEA41E711A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8a7ffe7-941f-4872-9780-f6354e66b27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FDEC8C5-155D-4CD7-98CB-88A657420A1C}">
  <ds:schemaRefs>
    <ds:schemaRef ds:uri="http://schemas.microsoft.com/office/2006/metadata/properties"/>
    <ds:schemaRef ds:uri="http://www.w3.org/2000/xmlns/"/>
    <ds:schemaRef ds:uri="http://schemas.microsoft.com/sharepoint/v3"/>
    <ds:schemaRef ds:uri="http://www.w3.org/2001/XMLSchema-instance"/>
    <ds:schemaRef ds:uri="71af3243-3dd4-4a8d-8c0d-dd76da1f02a5"/>
    <ds:schemaRef ds:uri="http://schemas.microsoft.com/office/infopath/2007/PartnerControls"/>
    <ds:schemaRef ds:uri="230e9df3-be65-4c73-a93b-d1236ebd677e"/>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ChronicleVTI</Template>
  <TotalTime>0</TotalTime>
  <Words>377</Words>
  <Application>Microsoft Macintosh PowerPoint</Application>
  <PresentationFormat>Widescreen</PresentationFormat>
  <Paragraphs>46</Paragraphs>
  <Slides>6</Slides>
  <Notes>6</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Calibri</vt:lpstr>
      <vt:lpstr>Calisto MT</vt:lpstr>
      <vt:lpstr>Univers Condensed</vt:lpstr>
      <vt:lpstr>ChronicleVTI</vt:lpstr>
      <vt:lpstr>Cyber security</vt:lpstr>
      <vt:lpstr>Cyber Security: Protecting Your Digital Assets </vt:lpstr>
      <vt:lpstr>Understanding Cyber Threats: Types and Trends </vt:lpstr>
      <vt:lpstr>Incident Response and Recovery Strategies </vt:lpstr>
      <vt:lpstr>Implementing Robust  Security Measures </vt:lpstr>
      <vt:lpstr>Solutions to prepare for any cyber attack</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Pitch Deck</dc:title>
  <dc:creator/>
  <cp:lastModifiedBy>Microsoft Office User</cp:lastModifiedBy>
  <cp:revision>3</cp:revision>
  <dcterms:created xsi:type="dcterms:W3CDTF">2024-07-29T20:22:25Z</dcterms:created>
  <dcterms:modified xsi:type="dcterms:W3CDTF">2024-08-20T22:10:58Z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0x010100D485B75B315AC641A8EE37555F47E78D</vt:lpwstr>
  </property>
  <property fmtid="{D5CDD505-2E9C-101B-9397-08002B2CF9AE}" pid="3" name="MediaServiceImageTags">
    <vt:lpwstr/>
  </property>
</Properties>
</file>